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50"/>
  </p:notesMasterIdLst>
  <p:handoutMasterIdLst>
    <p:handoutMasterId r:id="rId51"/>
  </p:handoutMasterIdLst>
  <p:sldIdLst>
    <p:sldId id="386" r:id="rId5"/>
    <p:sldId id="266" r:id="rId6"/>
    <p:sldId id="317" r:id="rId7"/>
    <p:sldId id="352" r:id="rId8"/>
    <p:sldId id="391" r:id="rId9"/>
    <p:sldId id="384" r:id="rId10"/>
    <p:sldId id="385" r:id="rId11"/>
    <p:sldId id="281" r:id="rId12"/>
    <p:sldId id="327" r:id="rId13"/>
    <p:sldId id="390" r:id="rId14"/>
    <p:sldId id="315" r:id="rId15"/>
    <p:sldId id="269" r:id="rId16"/>
    <p:sldId id="328" r:id="rId17"/>
    <p:sldId id="274" r:id="rId18"/>
    <p:sldId id="275" r:id="rId19"/>
    <p:sldId id="353" r:id="rId20"/>
    <p:sldId id="329" r:id="rId21"/>
    <p:sldId id="382" r:id="rId22"/>
    <p:sldId id="271" r:id="rId23"/>
    <p:sldId id="392" r:id="rId24"/>
    <p:sldId id="363" r:id="rId25"/>
    <p:sldId id="364" r:id="rId26"/>
    <p:sldId id="365" r:id="rId27"/>
    <p:sldId id="366" r:id="rId28"/>
    <p:sldId id="367" r:id="rId29"/>
    <p:sldId id="389" r:id="rId30"/>
    <p:sldId id="369" r:id="rId31"/>
    <p:sldId id="370" r:id="rId32"/>
    <p:sldId id="371" r:id="rId33"/>
    <p:sldId id="387" r:id="rId34"/>
    <p:sldId id="372" r:id="rId35"/>
    <p:sldId id="388" r:id="rId36"/>
    <p:sldId id="393" r:id="rId37"/>
    <p:sldId id="383" r:id="rId38"/>
    <p:sldId id="376" r:id="rId39"/>
    <p:sldId id="347" r:id="rId40"/>
    <p:sldId id="361" r:id="rId41"/>
    <p:sldId id="377" r:id="rId42"/>
    <p:sldId id="394" r:id="rId43"/>
    <p:sldId id="379" r:id="rId44"/>
    <p:sldId id="306" r:id="rId45"/>
    <p:sldId id="381" r:id="rId46"/>
    <p:sldId id="312" r:id="rId47"/>
    <p:sldId id="395" r:id="rId48"/>
    <p:sldId id="259"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 Fo" initials="AF"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B00"/>
    <a:srgbClr val="F8971D"/>
    <a:srgbClr val="000000"/>
    <a:srgbClr val="DDDDD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30" autoAdjust="0"/>
    <p:restoredTop sz="90864" autoAdjust="0"/>
  </p:normalViewPr>
  <p:slideViewPr>
    <p:cSldViewPr>
      <p:cViewPr varScale="1">
        <p:scale>
          <a:sx n="65" d="100"/>
          <a:sy n="65" d="100"/>
        </p:scale>
        <p:origin x="13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148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A5B07-C741-DB47-9CD4-7B4B475E1DF3}" type="doc">
      <dgm:prSet loTypeId="urn:microsoft.com/office/officeart/2005/8/layout/cycle2" loCatId="cycle" qsTypeId="urn:microsoft.com/office/officeart/2005/8/quickstyle/simple4" qsCatId="simple" csTypeId="urn:microsoft.com/office/officeart/2005/8/colors/colorful1" csCatId="colorful" phldr="1"/>
      <dgm:spPr/>
      <dgm:t>
        <a:bodyPr/>
        <a:lstStyle/>
        <a:p>
          <a:endParaRPr lang="en-US"/>
        </a:p>
      </dgm:t>
    </dgm:pt>
    <dgm:pt modelId="{18DCDC18-EE58-D84A-8E11-E3094100C75A}">
      <dgm:prSet custT="1"/>
      <dgm:spPr/>
      <dgm:t>
        <a:bodyPr/>
        <a:lstStyle/>
        <a:p>
          <a:pPr rtl="0"/>
          <a:r>
            <a:rPr lang="en-US" sz="1400" b="0" dirty="0">
              <a:latin typeface="+mn-lt"/>
              <a:cs typeface="Arial" panose="020B0604020202020204" pitchFamily="34" charset="0"/>
            </a:rPr>
            <a:t>Pre-contemplation</a:t>
          </a:r>
        </a:p>
      </dgm:t>
    </dgm:pt>
    <dgm:pt modelId="{FC4EC870-8D40-7C42-A03A-3F78F91B356E}" type="parTrans" cxnId="{80DA1042-8C03-DE43-908B-79DEB79766A9}">
      <dgm:prSet/>
      <dgm:spPr/>
      <dgm:t>
        <a:bodyPr/>
        <a:lstStyle/>
        <a:p>
          <a:endParaRPr lang="en-US" sz="1400" b="0">
            <a:latin typeface="+mn-lt"/>
          </a:endParaRPr>
        </a:p>
      </dgm:t>
    </dgm:pt>
    <dgm:pt modelId="{27D7CC64-15F4-B241-99D3-2D48A136265C}" type="sibTrans" cxnId="{80DA1042-8C03-DE43-908B-79DEB79766A9}">
      <dgm:prSet custT="1"/>
      <dgm:spPr/>
      <dgm:t>
        <a:bodyPr/>
        <a:lstStyle/>
        <a:p>
          <a:endParaRPr lang="en-US" sz="1400" b="0">
            <a:latin typeface="+mn-lt"/>
          </a:endParaRPr>
        </a:p>
      </dgm:t>
    </dgm:pt>
    <dgm:pt modelId="{ABC59C3B-5D28-014A-8F13-7ADCC6E8F0B6}">
      <dgm:prSet custT="1"/>
      <dgm:spPr/>
      <dgm:t>
        <a:bodyPr/>
        <a:lstStyle/>
        <a:p>
          <a:pPr rtl="0"/>
          <a:r>
            <a:rPr lang="en-US" sz="1400" b="0" dirty="0">
              <a:latin typeface="+mn-lt"/>
              <a:cs typeface="Arial" panose="020B0604020202020204" pitchFamily="34" charset="0"/>
            </a:rPr>
            <a:t>Action</a:t>
          </a:r>
        </a:p>
      </dgm:t>
    </dgm:pt>
    <dgm:pt modelId="{F43ECE15-FCDC-8343-9227-E2C049632221}" type="parTrans" cxnId="{E3F3366F-9F3B-1243-B4FD-5ED927D9DB7D}">
      <dgm:prSet/>
      <dgm:spPr/>
      <dgm:t>
        <a:bodyPr/>
        <a:lstStyle/>
        <a:p>
          <a:endParaRPr lang="en-US" sz="1400" b="0">
            <a:latin typeface="+mn-lt"/>
          </a:endParaRPr>
        </a:p>
      </dgm:t>
    </dgm:pt>
    <dgm:pt modelId="{7A29F6F0-E03E-0643-BCE9-10EC1C2166FC}" type="sibTrans" cxnId="{E3F3366F-9F3B-1243-B4FD-5ED927D9DB7D}">
      <dgm:prSet custT="1"/>
      <dgm:spPr/>
      <dgm:t>
        <a:bodyPr/>
        <a:lstStyle/>
        <a:p>
          <a:endParaRPr lang="en-US" sz="1400" b="0">
            <a:latin typeface="+mn-lt"/>
          </a:endParaRPr>
        </a:p>
      </dgm:t>
    </dgm:pt>
    <dgm:pt modelId="{09A5146C-A598-5A48-BD97-ED9A1816EC8E}">
      <dgm:prSet custT="1"/>
      <dgm:spPr/>
      <dgm:t>
        <a:bodyPr/>
        <a:lstStyle/>
        <a:p>
          <a:pPr rtl="0"/>
          <a:r>
            <a:rPr lang="en-US" sz="1400" b="0" dirty="0">
              <a:latin typeface="+mn-lt"/>
              <a:cs typeface="Arial" panose="020B0604020202020204" pitchFamily="34" charset="0"/>
            </a:rPr>
            <a:t>Contemplation</a:t>
          </a:r>
        </a:p>
      </dgm:t>
    </dgm:pt>
    <dgm:pt modelId="{83E2752F-D456-024C-90DE-92DDDBFE979C}" type="parTrans" cxnId="{D2D9A19C-98A4-2648-9122-0EBA81992CA2}">
      <dgm:prSet/>
      <dgm:spPr/>
      <dgm:t>
        <a:bodyPr/>
        <a:lstStyle/>
        <a:p>
          <a:endParaRPr lang="en-US" sz="1400" b="0">
            <a:latin typeface="+mn-lt"/>
          </a:endParaRPr>
        </a:p>
      </dgm:t>
    </dgm:pt>
    <dgm:pt modelId="{14A1148E-14D0-5D4F-8147-BF9982C83836}" type="sibTrans" cxnId="{D2D9A19C-98A4-2648-9122-0EBA81992CA2}">
      <dgm:prSet custT="1"/>
      <dgm:spPr/>
      <dgm:t>
        <a:bodyPr/>
        <a:lstStyle/>
        <a:p>
          <a:endParaRPr lang="en-US" sz="1400" b="0">
            <a:latin typeface="+mn-lt"/>
          </a:endParaRPr>
        </a:p>
      </dgm:t>
    </dgm:pt>
    <dgm:pt modelId="{87D3316B-9905-3347-B62E-6DBEBF6D9021}">
      <dgm:prSet custT="1"/>
      <dgm:spPr/>
      <dgm:t>
        <a:bodyPr/>
        <a:lstStyle/>
        <a:p>
          <a:pPr rtl="0"/>
          <a:r>
            <a:rPr lang="en-US" sz="1400" b="0" dirty="0">
              <a:latin typeface="+mn-lt"/>
              <a:cs typeface="Arial" panose="020B0604020202020204" pitchFamily="34" charset="0"/>
            </a:rPr>
            <a:t>Maintenance</a:t>
          </a:r>
        </a:p>
      </dgm:t>
    </dgm:pt>
    <dgm:pt modelId="{8CD3B3B2-0A2F-BC4D-A8DC-4747CF12843D}" type="parTrans" cxnId="{7826524C-59D9-C242-8BE1-EB6EC253820D}">
      <dgm:prSet/>
      <dgm:spPr/>
      <dgm:t>
        <a:bodyPr/>
        <a:lstStyle/>
        <a:p>
          <a:endParaRPr lang="en-US" sz="1400" b="0">
            <a:latin typeface="+mn-lt"/>
          </a:endParaRPr>
        </a:p>
      </dgm:t>
    </dgm:pt>
    <dgm:pt modelId="{C5ABCEEC-D4A8-1840-8EA9-BAA4F1EBBF21}" type="sibTrans" cxnId="{7826524C-59D9-C242-8BE1-EB6EC253820D}">
      <dgm:prSet custT="1"/>
      <dgm:spPr/>
      <dgm:t>
        <a:bodyPr/>
        <a:lstStyle/>
        <a:p>
          <a:endParaRPr lang="en-US" sz="1400" b="0">
            <a:latin typeface="+mn-lt"/>
          </a:endParaRPr>
        </a:p>
      </dgm:t>
    </dgm:pt>
    <dgm:pt modelId="{C339AD33-326A-4D42-9381-868E0326CA74}">
      <dgm:prSet custT="1"/>
      <dgm:spPr/>
      <dgm:t>
        <a:bodyPr/>
        <a:lstStyle/>
        <a:p>
          <a:pPr rtl="0"/>
          <a:r>
            <a:rPr lang="en-US" sz="1400" b="0" dirty="0">
              <a:latin typeface="+mn-lt"/>
              <a:cs typeface="Arial" panose="020B0604020202020204" pitchFamily="34" charset="0"/>
            </a:rPr>
            <a:t>RELAPSE</a:t>
          </a:r>
        </a:p>
      </dgm:t>
      <dgm:extLst>
        <a:ext uri="{E40237B7-FDA0-4F09-8148-C483321AD2D9}">
          <dgm14:cNvPr xmlns:dgm14="http://schemas.microsoft.com/office/drawing/2010/diagram" id="0" name="" descr="Stages of change"/>
        </a:ext>
      </dgm:extLst>
    </dgm:pt>
    <dgm:pt modelId="{3F1216EF-89DF-FC40-BA8A-54E118196F16}" type="parTrans" cxnId="{6DB7D8E0-7977-E74A-A9EA-D0CFB8DCD831}">
      <dgm:prSet/>
      <dgm:spPr/>
      <dgm:t>
        <a:bodyPr/>
        <a:lstStyle/>
        <a:p>
          <a:endParaRPr lang="en-US" sz="1400" b="0">
            <a:latin typeface="+mn-lt"/>
          </a:endParaRPr>
        </a:p>
      </dgm:t>
    </dgm:pt>
    <dgm:pt modelId="{C4F15058-9F87-0145-B822-ACD14C06F8F2}" type="sibTrans" cxnId="{6DB7D8E0-7977-E74A-A9EA-D0CFB8DCD831}">
      <dgm:prSet custT="1"/>
      <dgm:spPr/>
      <dgm:t>
        <a:bodyPr/>
        <a:lstStyle/>
        <a:p>
          <a:endParaRPr lang="en-US" sz="1400" b="0">
            <a:latin typeface="+mn-lt"/>
          </a:endParaRPr>
        </a:p>
      </dgm:t>
    </dgm:pt>
    <dgm:pt modelId="{89F0B12B-E8E4-984A-82FE-9CDC94B9A339}" type="pres">
      <dgm:prSet presAssocID="{E0FA5B07-C741-DB47-9CD4-7B4B475E1DF3}" presName="cycle" presStyleCnt="0">
        <dgm:presLayoutVars>
          <dgm:dir/>
          <dgm:resizeHandles val="exact"/>
        </dgm:presLayoutVars>
      </dgm:prSet>
      <dgm:spPr/>
    </dgm:pt>
    <dgm:pt modelId="{ECA93C84-F1E7-7943-83EF-2A78DA276374}" type="pres">
      <dgm:prSet presAssocID="{18DCDC18-EE58-D84A-8E11-E3094100C75A}" presName="node" presStyleLbl="node1" presStyleIdx="0" presStyleCnt="5" custScaleX="128000" custScaleY="87579" custRadScaleRad="101703">
        <dgm:presLayoutVars>
          <dgm:bulletEnabled val="1"/>
        </dgm:presLayoutVars>
      </dgm:prSet>
      <dgm:spPr/>
    </dgm:pt>
    <dgm:pt modelId="{AD0BE23D-7741-0F45-8301-99740ED4DE05}" type="pres">
      <dgm:prSet presAssocID="{27D7CC64-15F4-B241-99D3-2D48A136265C}" presName="sibTrans" presStyleLbl="sibTrans2D1" presStyleIdx="0" presStyleCnt="5"/>
      <dgm:spPr/>
    </dgm:pt>
    <dgm:pt modelId="{FF4BB3F4-B891-DF4A-AADA-0FF5ADD83BAF}" type="pres">
      <dgm:prSet presAssocID="{27D7CC64-15F4-B241-99D3-2D48A136265C}" presName="connectorText" presStyleLbl="sibTrans2D1" presStyleIdx="0" presStyleCnt="5"/>
      <dgm:spPr/>
    </dgm:pt>
    <dgm:pt modelId="{0641C51B-B998-EB47-B503-39CDC48349A1}" type="pres">
      <dgm:prSet presAssocID="{09A5146C-A598-5A48-BD97-ED9A1816EC8E}" presName="node" presStyleLbl="node1" presStyleIdx="1" presStyleCnt="5" custScaleX="128000" custScaleY="87579">
        <dgm:presLayoutVars>
          <dgm:bulletEnabled val="1"/>
        </dgm:presLayoutVars>
      </dgm:prSet>
      <dgm:spPr/>
    </dgm:pt>
    <dgm:pt modelId="{82BBF7B3-D3E5-8740-A034-F35930CA2EB7}" type="pres">
      <dgm:prSet presAssocID="{14A1148E-14D0-5D4F-8147-BF9982C83836}" presName="sibTrans" presStyleLbl="sibTrans2D1" presStyleIdx="1" presStyleCnt="5"/>
      <dgm:spPr/>
    </dgm:pt>
    <dgm:pt modelId="{D4D33FAB-C111-1141-AAD4-7EE36355918B}" type="pres">
      <dgm:prSet presAssocID="{14A1148E-14D0-5D4F-8147-BF9982C83836}" presName="connectorText" presStyleLbl="sibTrans2D1" presStyleIdx="1" presStyleCnt="5"/>
      <dgm:spPr/>
    </dgm:pt>
    <dgm:pt modelId="{6FD70866-3D76-7D44-A9FC-D838BD303A50}" type="pres">
      <dgm:prSet presAssocID="{ABC59C3B-5D28-014A-8F13-7ADCC6E8F0B6}" presName="node" presStyleLbl="node1" presStyleIdx="2" presStyleCnt="5" custScaleX="128000" custScaleY="87579" custRadScaleRad="104715" custRadScaleInc="-7603">
        <dgm:presLayoutVars>
          <dgm:bulletEnabled val="1"/>
        </dgm:presLayoutVars>
      </dgm:prSet>
      <dgm:spPr/>
    </dgm:pt>
    <dgm:pt modelId="{D801209F-1E9C-E643-A3C2-01258594B8D7}" type="pres">
      <dgm:prSet presAssocID="{7A29F6F0-E03E-0643-BCE9-10EC1C2166FC}" presName="sibTrans" presStyleLbl="sibTrans2D1" presStyleIdx="2" presStyleCnt="5"/>
      <dgm:spPr/>
    </dgm:pt>
    <dgm:pt modelId="{11BCBD86-2918-4745-BA62-EC072C483352}" type="pres">
      <dgm:prSet presAssocID="{7A29F6F0-E03E-0643-BCE9-10EC1C2166FC}" presName="connectorText" presStyleLbl="sibTrans2D1" presStyleIdx="2" presStyleCnt="5"/>
      <dgm:spPr/>
    </dgm:pt>
    <dgm:pt modelId="{D9B6E1CA-5598-0341-A4E9-716A34F93A94}" type="pres">
      <dgm:prSet presAssocID="{87D3316B-9905-3347-B62E-6DBEBF6D9021}" presName="node" presStyleLbl="node1" presStyleIdx="3" presStyleCnt="5" custScaleX="128000" custScaleY="87579" custRadScaleRad="108081" custRadScaleInc="13641">
        <dgm:presLayoutVars>
          <dgm:bulletEnabled val="1"/>
        </dgm:presLayoutVars>
      </dgm:prSet>
      <dgm:spPr/>
    </dgm:pt>
    <dgm:pt modelId="{01179B99-701A-8E45-AC19-B9A59E3EF036}" type="pres">
      <dgm:prSet presAssocID="{C5ABCEEC-D4A8-1840-8EA9-BAA4F1EBBF21}" presName="sibTrans" presStyleLbl="sibTrans2D1" presStyleIdx="3" presStyleCnt="5"/>
      <dgm:spPr/>
    </dgm:pt>
    <dgm:pt modelId="{7346467B-E74D-6744-AE01-E3EB4A6023F5}" type="pres">
      <dgm:prSet presAssocID="{C5ABCEEC-D4A8-1840-8EA9-BAA4F1EBBF21}" presName="connectorText" presStyleLbl="sibTrans2D1" presStyleIdx="3" presStyleCnt="5"/>
      <dgm:spPr/>
    </dgm:pt>
    <dgm:pt modelId="{D0AD0DEA-7C57-1649-99D9-4A0B5CB459A8}" type="pres">
      <dgm:prSet presAssocID="{C339AD33-326A-4D42-9381-868E0326CA74}" presName="node" presStyleLbl="node1" presStyleIdx="4" presStyleCnt="5" custScaleX="128000" custScaleY="87579">
        <dgm:presLayoutVars>
          <dgm:bulletEnabled val="1"/>
        </dgm:presLayoutVars>
      </dgm:prSet>
      <dgm:spPr/>
    </dgm:pt>
    <dgm:pt modelId="{6C943C78-E1E8-B443-8C58-745901DF9662}" type="pres">
      <dgm:prSet presAssocID="{C4F15058-9F87-0145-B822-ACD14C06F8F2}" presName="sibTrans" presStyleLbl="sibTrans2D1" presStyleIdx="4" presStyleCnt="5"/>
      <dgm:spPr/>
    </dgm:pt>
    <dgm:pt modelId="{6252641A-CEAD-E841-BFE4-4EA365D04438}" type="pres">
      <dgm:prSet presAssocID="{C4F15058-9F87-0145-B822-ACD14C06F8F2}" presName="connectorText" presStyleLbl="sibTrans2D1" presStyleIdx="4" presStyleCnt="5"/>
      <dgm:spPr/>
    </dgm:pt>
  </dgm:ptLst>
  <dgm:cxnLst>
    <dgm:cxn modelId="{B320CF29-EC73-4940-AB82-05D619D1A793}" type="presOf" srcId="{7A29F6F0-E03E-0643-BCE9-10EC1C2166FC}" destId="{D801209F-1E9C-E643-A3C2-01258594B8D7}" srcOrd="0" destOrd="0" presId="urn:microsoft.com/office/officeart/2005/8/layout/cycle2"/>
    <dgm:cxn modelId="{80DA1042-8C03-DE43-908B-79DEB79766A9}" srcId="{E0FA5B07-C741-DB47-9CD4-7B4B475E1DF3}" destId="{18DCDC18-EE58-D84A-8E11-E3094100C75A}" srcOrd="0" destOrd="0" parTransId="{FC4EC870-8D40-7C42-A03A-3F78F91B356E}" sibTransId="{27D7CC64-15F4-B241-99D3-2D48A136265C}"/>
    <dgm:cxn modelId="{C9E9FF69-6BBB-874F-816C-51891BDA5054}" type="presOf" srcId="{C339AD33-326A-4D42-9381-868E0326CA74}" destId="{D0AD0DEA-7C57-1649-99D9-4A0B5CB459A8}" srcOrd="0" destOrd="0" presId="urn:microsoft.com/office/officeart/2005/8/layout/cycle2"/>
    <dgm:cxn modelId="{7826524C-59D9-C242-8BE1-EB6EC253820D}" srcId="{E0FA5B07-C741-DB47-9CD4-7B4B475E1DF3}" destId="{87D3316B-9905-3347-B62E-6DBEBF6D9021}" srcOrd="3" destOrd="0" parTransId="{8CD3B3B2-0A2F-BC4D-A8DC-4747CF12843D}" sibTransId="{C5ABCEEC-D4A8-1840-8EA9-BAA4F1EBBF21}"/>
    <dgm:cxn modelId="{E3F3366F-9F3B-1243-B4FD-5ED927D9DB7D}" srcId="{E0FA5B07-C741-DB47-9CD4-7B4B475E1DF3}" destId="{ABC59C3B-5D28-014A-8F13-7ADCC6E8F0B6}" srcOrd="2" destOrd="0" parTransId="{F43ECE15-FCDC-8343-9227-E2C049632221}" sibTransId="{7A29F6F0-E03E-0643-BCE9-10EC1C2166FC}"/>
    <dgm:cxn modelId="{56060F7C-DC75-2347-825B-9B28B0157855}" type="presOf" srcId="{14A1148E-14D0-5D4F-8147-BF9982C83836}" destId="{82BBF7B3-D3E5-8740-A034-F35930CA2EB7}" srcOrd="0" destOrd="0" presId="urn:microsoft.com/office/officeart/2005/8/layout/cycle2"/>
    <dgm:cxn modelId="{D9222380-AF2F-A845-BF6E-85A234019B7D}" type="presOf" srcId="{ABC59C3B-5D28-014A-8F13-7ADCC6E8F0B6}" destId="{6FD70866-3D76-7D44-A9FC-D838BD303A50}" srcOrd="0" destOrd="0" presId="urn:microsoft.com/office/officeart/2005/8/layout/cycle2"/>
    <dgm:cxn modelId="{D2D9A19C-98A4-2648-9122-0EBA81992CA2}" srcId="{E0FA5B07-C741-DB47-9CD4-7B4B475E1DF3}" destId="{09A5146C-A598-5A48-BD97-ED9A1816EC8E}" srcOrd="1" destOrd="0" parTransId="{83E2752F-D456-024C-90DE-92DDDBFE979C}" sibTransId="{14A1148E-14D0-5D4F-8147-BF9982C83836}"/>
    <dgm:cxn modelId="{26CE26A4-C235-0A44-AA11-29C7C6C3FBE7}" type="presOf" srcId="{C5ABCEEC-D4A8-1840-8EA9-BAA4F1EBBF21}" destId="{7346467B-E74D-6744-AE01-E3EB4A6023F5}" srcOrd="1" destOrd="0" presId="urn:microsoft.com/office/officeart/2005/8/layout/cycle2"/>
    <dgm:cxn modelId="{2A5099B3-3954-AA45-9A94-2F2019EE5893}" type="presOf" srcId="{C5ABCEEC-D4A8-1840-8EA9-BAA4F1EBBF21}" destId="{01179B99-701A-8E45-AC19-B9A59E3EF036}" srcOrd="0" destOrd="0" presId="urn:microsoft.com/office/officeart/2005/8/layout/cycle2"/>
    <dgm:cxn modelId="{28D65CB9-5992-7043-90B6-61E6980D7A83}" type="presOf" srcId="{E0FA5B07-C741-DB47-9CD4-7B4B475E1DF3}" destId="{89F0B12B-E8E4-984A-82FE-9CDC94B9A339}" srcOrd="0" destOrd="0" presId="urn:microsoft.com/office/officeart/2005/8/layout/cycle2"/>
    <dgm:cxn modelId="{F3B5F3CA-43F5-CE4D-A62F-318360301938}" type="presOf" srcId="{27D7CC64-15F4-B241-99D3-2D48A136265C}" destId="{FF4BB3F4-B891-DF4A-AADA-0FF5ADD83BAF}" srcOrd="1" destOrd="0" presId="urn:microsoft.com/office/officeart/2005/8/layout/cycle2"/>
    <dgm:cxn modelId="{411BA0D6-AE1D-BA43-B4B5-C0D899191C20}" type="presOf" srcId="{14A1148E-14D0-5D4F-8147-BF9982C83836}" destId="{D4D33FAB-C111-1141-AAD4-7EE36355918B}" srcOrd="1" destOrd="0" presId="urn:microsoft.com/office/officeart/2005/8/layout/cycle2"/>
    <dgm:cxn modelId="{FDDC63DF-397F-0C4E-8200-3DC9C98CB6E0}" type="presOf" srcId="{87D3316B-9905-3347-B62E-6DBEBF6D9021}" destId="{D9B6E1CA-5598-0341-A4E9-716A34F93A94}" srcOrd="0" destOrd="0" presId="urn:microsoft.com/office/officeart/2005/8/layout/cycle2"/>
    <dgm:cxn modelId="{6DB7D8E0-7977-E74A-A9EA-D0CFB8DCD831}" srcId="{E0FA5B07-C741-DB47-9CD4-7B4B475E1DF3}" destId="{C339AD33-326A-4D42-9381-868E0326CA74}" srcOrd="4" destOrd="0" parTransId="{3F1216EF-89DF-FC40-BA8A-54E118196F16}" sibTransId="{C4F15058-9F87-0145-B822-ACD14C06F8F2}"/>
    <dgm:cxn modelId="{29D15CE4-9BAB-894C-9D9C-A8F182F9146B}" type="presOf" srcId="{C4F15058-9F87-0145-B822-ACD14C06F8F2}" destId="{6252641A-CEAD-E841-BFE4-4EA365D04438}" srcOrd="1" destOrd="0" presId="urn:microsoft.com/office/officeart/2005/8/layout/cycle2"/>
    <dgm:cxn modelId="{F6322DE5-8048-AB40-AE51-810112517034}" type="presOf" srcId="{C4F15058-9F87-0145-B822-ACD14C06F8F2}" destId="{6C943C78-E1E8-B443-8C58-745901DF9662}" srcOrd="0" destOrd="0" presId="urn:microsoft.com/office/officeart/2005/8/layout/cycle2"/>
    <dgm:cxn modelId="{A53BB1E5-5F2E-C645-A248-641C78DACA1E}" type="presOf" srcId="{18DCDC18-EE58-D84A-8E11-E3094100C75A}" destId="{ECA93C84-F1E7-7943-83EF-2A78DA276374}" srcOrd="0" destOrd="0" presId="urn:microsoft.com/office/officeart/2005/8/layout/cycle2"/>
    <dgm:cxn modelId="{ADFC27EB-592E-A54A-A185-131ABC394E64}" type="presOf" srcId="{7A29F6F0-E03E-0643-BCE9-10EC1C2166FC}" destId="{11BCBD86-2918-4745-BA62-EC072C483352}" srcOrd="1" destOrd="0" presId="urn:microsoft.com/office/officeart/2005/8/layout/cycle2"/>
    <dgm:cxn modelId="{662394EE-AFB4-3041-8EA3-288E7973A9CB}" type="presOf" srcId="{27D7CC64-15F4-B241-99D3-2D48A136265C}" destId="{AD0BE23D-7741-0F45-8301-99740ED4DE05}" srcOrd="0" destOrd="0" presId="urn:microsoft.com/office/officeart/2005/8/layout/cycle2"/>
    <dgm:cxn modelId="{97508EF2-A48F-F24D-8809-8D0756E1CD84}" type="presOf" srcId="{09A5146C-A598-5A48-BD97-ED9A1816EC8E}" destId="{0641C51B-B998-EB47-B503-39CDC48349A1}" srcOrd="0" destOrd="0" presId="urn:microsoft.com/office/officeart/2005/8/layout/cycle2"/>
    <dgm:cxn modelId="{568A8941-7595-094E-8D0B-FBAEBC116190}" type="presParOf" srcId="{89F0B12B-E8E4-984A-82FE-9CDC94B9A339}" destId="{ECA93C84-F1E7-7943-83EF-2A78DA276374}" srcOrd="0" destOrd="0" presId="urn:microsoft.com/office/officeart/2005/8/layout/cycle2"/>
    <dgm:cxn modelId="{B3CFEAF1-F171-4C4C-BB0B-A62D22D08336}" type="presParOf" srcId="{89F0B12B-E8E4-984A-82FE-9CDC94B9A339}" destId="{AD0BE23D-7741-0F45-8301-99740ED4DE05}" srcOrd="1" destOrd="0" presId="urn:microsoft.com/office/officeart/2005/8/layout/cycle2"/>
    <dgm:cxn modelId="{239EC881-0251-0A4C-A1D2-077D8EE02922}" type="presParOf" srcId="{AD0BE23D-7741-0F45-8301-99740ED4DE05}" destId="{FF4BB3F4-B891-DF4A-AADA-0FF5ADD83BAF}" srcOrd="0" destOrd="0" presId="urn:microsoft.com/office/officeart/2005/8/layout/cycle2"/>
    <dgm:cxn modelId="{09C637A1-6FAA-1D4B-87A2-7A1DD6EE41EB}" type="presParOf" srcId="{89F0B12B-E8E4-984A-82FE-9CDC94B9A339}" destId="{0641C51B-B998-EB47-B503-39CDC48349A1}" srcOrd="2" destOrd="0" presId="urn:microsoft.com/office/officeart/2005/8/layout/cycle2"/>
    <dgm:cxn modelId="{550D1605-BEB2-3142-9CD2-44A9C76D824A}" type="presParOf" srcId="{89F0B12B-E8E4-984A-82FE-9CDC94B9A339}" destId="{82BBF7B3-D3E5-8740-A034-F35930CA2EB7}" srcOrd="3" destOrd="0" presId="urn:microsoft.com/office/officeart/2005/8/layout/cycle2"/>
    <dgm:cxn modelId="{BE1979B5-FD8D-0E44-AFEC-885AED1347F2}" type="presParOf" srcId="{82BBF7B3-D3E5-8740-A034-F35930CA2EB7}" destId="{D4D33FAB-C111-1141-AAD4-7EE36355918B}" srcOrd="0" destOrd="0" presId="urn:microsoft.com/office/officeart/2005/8/layout/cycle2"/>
    <dgm:cxn modelId="{752419E1-B13B-0643-B153-D2BBE04C04E6}" type="presParOf" srcId="{89F0B12B-E8E4-984A-82FE-9CDC94B9A339}" destId="{6FD70866-3D76-7D44-A9FC-D838BD303A50}" srcOrd="4" destOrd="0" presId="urn:microsoft.com/office/officeart/2005/8/layout/cycle2"/>
    <dgm:cxn modelId="{76665609-B629-E642-B370-98827973FBA0}" type="presParOf" srcId="{89F0B12B-E8E4-984A-82FE-9CDC94B9A339}" destId="{D801209F-1E9C-E643-A3C2-01258594B8D7}" srcOrd="5" destOrd="0" presId="urn:microsoft.com/office/officeart/2005/8/layout/cycle2"/>
    <dgm:cxn modelId="{0C93A7D5-F863-DD4F-AF7B-3A858989E555}" type="presParOf" srcId="{D801209F-1E9C-E643-A3C2-01258594B8D7}" destId="{11BCBD86-2918-4745-BA62-EC072C483352}" srcOrd="0" destOrd="0" presId="urn:microsoft.com/office/officeart/2005/8/layout/cycle2"/>
    <dgm:cxn modelId="{743DD629-E4FE-2847-8F80-E588C0BE8E4C}" type="presParOf" srcId="{89F0B12B-E8E4-984A-82FE-9CDC94B9A339}" destId="{D9B6E1CA-5598-0341-A4E9-716A34F93A94}" srcOrd="6" destOrd="0" presId="urn:microsoft.com/office/officeart/2005/8/layout/cycle2"/>
    <dgm:cxn modelId="{51D3D43F-4BD8-5642-BC4B-B1C869ED2638}" type="presParOf" srcId="{89F0B12B-E8E4-984A-82FE-9CDC94B9A339}" destId="{01179B99-701A-8E45-AC19-B9A59E3EF036}" srcOrd="7" destOrd="0" presId="urn:microsoft.com/office/officeart/2005/8/layout/cycle2"/>
    <dgm:cxn modelId="{9473A23E-B626-944E-847A-871130EEDEB8}" type="presParOf" srcId="{01179B99-701A-8E45-AC19-B9A59E3EF036}" destId="{7346467B-E74D-6744-AE01-E3EB4A6023F5}" srcOrd="0" destOrd="0" presId="urn:microsoft.com/office/officeart/2005/8/layout/cycle2"/>
    <dgm:cxn modelId="{C6984FD2-9C9A-2F43-B574-40CDEEA61C91}" type="presParOf" srcId="{89F0B12B-E8E4-984A-82FE-9CDC94B9A339}" destId="{D0AD0DEA-7C57-1649-99D9-4A0B5CB459A8}" srcOrd="8" destOrd="0" presId="urn:microsoft.com/office/officeart/2005/8/layout/cycle2"/>
    <dgm:cxn modelId="{1CAADC4A-C442-E748-94CE-135485BEE3C5}" type="presParOf" srcId="{89F0B12B-E8E4-984A-82FE-9CDC94B9A339}" destId="{6C943C78-E1E8-B443-8C58-745901DF9662}" srcOrd="9" destOrd="0" presId="urn:microsoft.com/office/officeart/2005/8/layout/cycle2"/>
    <dgm:cxn modelId="{F831C1F1-E47E-7241-A403-ABB8035536EA}" type="presParOf" srcId="{6C943C78-E1E8-B443-8C58-745901DF9662}" destId="{6252641A-CEAD-E841-BFE4-4EA365D0443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E724A-FAF5-1042-8CCB-59CD47DA92F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2C64E1-66EC-3046-9B5D-F6B03CE4AA0D}">
      <dgm:prSet/>
      <dgm:spPr>
        <a:solidFill>
          <a:srgbClr val="A1A1A4"/>
        </a:solidFill>
        <a:ln>
          <a:solidFill>
            <a:srgbClr val="A1A1A4"/>
          </a:solidFill>
        </a:ln>
      </dgm:spPr>
      <dgm:t>
        <a:bodyPr/>
        <a:lstStyle/>
        <a:p>
          <a:r>
            <a:rPr lang="en-US" dirty="0"/>
            <a:t>Standard Way</a:t>
          </a:r>
        </a:p>
      </dgm:t>
    </dgm:pt>
    <dgm:pt modelId="{B96F8890-EA36-814D-A905-F80A9F802C45}" type="parTrans" cxnId="{C613C246-8F5A-C145-93C1-41E6ECE64D23}">
      <dgm:prSet/>
      <dgm:spPr/>
      <dgm:t>
        <a:bodyPr/>
        <a:lstStyle/>
        <a:p>
          <a:endParaRPr lang="en-US"/>
        </a:p>
      </dgm:t>
    </dgm:pt>
    <dgm:pt modelId="{56B4747C-C534-4048-AAD2-53EBB43E4B80}" type="sibTrans" cxnId="{C613C246-8F5A-C145-93C1-41E6ECE64D23}">
      <dgm:prSet/>
      <dgm:spPr/>
      <dgm:t>
        <a:bodyPr/>
        <a:lstStyle/>
        <a:p>
          <a:endParaRPr lang="en-US"/>
        </a:p>
      </dgm:t>
    </dgm:pt>
    <dgm:pt modelId="{1E2B6B6F-841D-CD45-AD05-5D069DFFB9F1}">
      <dgm:prSet/>
      <dgm:spPr/>
      <dgm:t>
        <a:bodyPr/>
        <a:lstStyle/>
        <a:p>
          <a:pPr>
            <a:buFont typeface="Zapf Dingbats"/>
            <a:buChar char="✘"/>
          </a:pPr>
          <a:r>
            <a:rPr lang="en-US" dirty="0">
              <a:solidFill>
                <a:schemeClr val="bg2">
                  <a:lumMod val="10000"/>
                </a:schemeClr>
              </a:solidFill>
            </a:rPr>
            <a:t>Sharing expertise</a:t>
          </a:r>
        </a:p>
      </dgm:t>
    </dgm:pt>
    <dgm:pt modelId="{66BCAA0B-6C55-014F-A1D6-FEABE91B6D1D}" type="parTrans" cxnId="{4E7CACBC-112E-744F-8230-87C6F916012E}">
      <dgm:prSet/>
      <dgm:spPr/>
      <dgm:t>
        <a:bodyPr/>
        <a:lstStyle/>
        <a:p>
          <a:endParaRPr lang="en-US"/>
        </a:p>
      </dgm:t>
    </dgm:pt>
    <dgm:pt modelId="{D5F5561A-B82E-8844-A402-54E6313351EA}" type="sibTrans" cxnId="{4E7CACBC-112E-744F-8230-87C6F916012E}">
      <dgm:prSet/>
      <dgm:spPr/>
      <dgm:t>
        <a:bodyPr/>
        <a:lstStyle/>
        <a:p>
          <a:endParaRPr lang="en-US"/>
        </a:p>
      </dgm:t>
    </dgm:pt>
    <dgm:pt modelId="{5DFC4B5B-5C61-4540-A712-0979C5A1FBD0}">
      <dgm:prSet/>
      <dgm:spPr/>
      <dgm:t>
        <a:bodyPr/>
        <a:lstStyle/>
        <a:p>
          <a:pPr>
            <a:buFont typeface="Zapf Dingbats"/>
            <a:buChar char="✘"/>
          </a:pPr>
          <a:r>
            <a:rPr lang="en-US" dirty="0">
              <a:solidFill>
                <a:schemeClr val="bg2">
                  <a:lumMod val="10000"/>
                </a:schemeClr>
              </a:solidFill>
            </a:rPr>
            <a:t>Giving advice</a:t>
          </a:r>
        </a:p>
      </dgm:t>
    </dgm:pt>
    <dgm:pt modelId="{A5F65276-4EF4-2043-B911-36E9DAA673A9}" type="parTrans" cxnId="{C523FF64-7191-834A-8801-A12C7384935A}">
      <dgm:prSet/>
      <dgm:spPr/>
      <dgm:t>
        <a:bodyPr/>
        <a:lstStyle/>
        <a:p>
          <a:endParaRPr lang="en-US"/>
        </a:p>
      </dgm:t>
    </dgm:pt>
    <dgm:pt modelId="{E8D952E7-A3B8-6044-AEF9-785629C04985}" type="sibTrans" cxnId="{C523FF64-7191-834A-8801-A12C7384935A}">
      <dgm:prSet/>
      <dgm:spPr/>
      <dgm:t>
        <a:bodyPr/>
        <a:lstStyle/>
        <a:p>
          <a:endParaRPr lang="en-US"/>
        </a:p>
      </dgm:t>
    </dgm:pt>
    <dgm:pt modelId="{31F76EAF-469C-1748-8EFB-39094EB84CFA}">
      <dgm:prSet/>
      <dgm:spPr/>
      <dgm:t>
        <a:bodyPr/>
        <a:lstStyle/>
        <a:p>
          <a:pPr>
            <a:buFont typeface="Zapf Dingbats"/>
            <a:buChar char="✘"/>
          </a:pPr>
          <a:r>
            <a:rPr lang="en-US" dirty="0">
              <a:solidFill>
                <a:schemeClr val="bg2">
                  <a:lumMod val="10000"/>
                </a:schemeClr>
              </a:solidFill>
            </a:rPr>
            <a:t>Providing directives</a:t>
          </a:r>
        </a:p>
      </dgm:t>
    </dgm:pt>
    <dgm:pt modelId="{F70F38B4-D59B-5A4B-ADE4-00B5EC2D76E2}" type="parTrans" cxnId="{0323C9B3-6CA9-204F-945A-84FAE12CFA3C}">
      <dgm:prSet/>
      <dgm:spPr/>
      <dgm:t>
        <a:bodyPr/>
        <a:lstStyle/>
        <a:p>
          <a:endParaRPr lang="en-US"/>
        </a:p>
      </dgm:t>
    </dgm:pt>
    <dgm:pt modelId="{06E9A661-6C3E-5643-AABE-05E15968132B}" type="sibTrans" cxnId="{0323C9B3-6CA9-204F-945A-84FAE12CFA3C}">
      <dgm:prSet/>
      <dgm:spPr/>
      <dgm:t>
        <a:bodyPr/>
        <a:lstStyle/>
        <a:p>
          <a:endParaRPr lang="en-US"/>
        </a:p>
      </dgm:t>
    </dgm:pt>
    <dgm:pt modelId="{871EF06A-2FC4-C945-9F00-06921A249164}">
      <dgm:prSet/>
      <dgm:spPr/>
      <dgm:t>
        <a:bodyPr/>
        <a:lstStyle/>
        <a:p>
          <a:pPr>
            <a:buFont typeface="Zapf Dingbats"/>
            <a:buChar char="✘"/>
          </a:pPr>
          <a:r>
            <a:rPr lang="en-US" dirty="0">
              <a:solidFill>
                <a:schemeClr val="bg2">
                  <a:lumMod val="10000"/>
                </a:schemeClr>
              </a:solidFill>
            </a:rPr>
            <a:t>Setting expectations</a:t>
          </a:r>
        </a:p>
      </dgm:t>
    </dgm:pt>
    <dgm:pt modelId="{35262F52-10C7-8F46-824D-9E83B9184759}" type="parTrans" cxnId="{AFF8CE41-505D-504E-AF95-44657CAEAEE9}">
      <dgm:prSet/>
      <dgm:spPr/>
      <dgm:t>
        <a:bodyPr/>
        <a:lstStyle/>
        <a:p>
          <a:endParaRPr lang="en-US"/>
        </a:p>
      </dgm:t>
    </dgm:pt>
    <dgm:pt modelId="{2EE1D5E2-7F24-874A-BB4F-490E8DD5B50D}" type="sibTrans" cxnId="{AFF8CE41-505D-504E-AF95-44657CAEAEE9}">
      <dgm:prSet/>
      <dgm:spPr/>
      <dgm:t>
        <a:bodyPr/>
        <a:lstStyle/>
        <a:p>
          <a:endParaRPr lang="en-US"/>
        </a:p>
      </dgm:t>
    </dgm:pt>
    <dgm:pt modelId="{493B808A-8159-2046-BC14-14A5FBC36955}">
      <dgm:prSet/>
      <dgm:spPr/>
      <dgm:t>
        <a:bodyPr/>
        <a:lstStyle/>
        <a:p>
          <a:pPr>
            <a:buFont typeface="Zapf Dingbats"/>
            <a:buChar char="✘"/>
          </a:pPr>
          <a:r>
            <a:rPr lang="en-US" dirty="0">
              <a:solidFill>
                <a:schemeClr val="bg2">
                  <a:lumMod val="10000"/>
                </a:schemeClr>
              </a:solidFill>
            </a:rPr>
            <a:t>Warning against unhealthy practices</a:t>
          </a:r>
        </a:p>
      </dgm:t>
    </dgm:pt>
    <dgm:pt modelId="{7CD9C78F-BADA-0E40-820D-FCE0A4AFC470}" type="parTrans" cxnId="{39C527FA-220D-F643-84A4-1A94F2DD3015}">
      <dgm:prSet/>
      <dgm:spPr/>
      <dgm:t>
        <a:bodyPr/>
        <a:lstStyle/>
        <a:p>
          <a:endParaRPr lang="en-US"/>
        </a:p>
      </dgm:t>
    </dgm:pt>
    <dgm:pt modelId="{9B58F5DE-5327-EB48-AC25-FB56535EBECE}" type="sibTrans" cxnId="{39C527FA-220D-F643-84A4-1A94F2DD3015}">
      <dgm:prSet/>
      <dgm:spPr/>
      <dgm:t>
        <a:bodyPr/>
        <a:lstStyle/>
        <a:p>
          <a:endParaRPr lang="en-US"/>
        </a:p>
      </dgm:t>
    </dgm:pt>
    <dgm:pt modelId="{FF13E48D-68EA-4545-96C3-B1CEEE013AE9}" type="pres">
      <dgm:prSet presAssocID="{7F9E724A-FAF5-1042-8CCB-59CD47DA92FA}" presName="linear" presStyleCnt="0">
        <dgm:presLayoutVars>
          <dgm:animLvl val="lvl"/>
          <dgm:resizeHandles val="exact"/>
        </dgm:presLayoutVars>
      </dgm:prSet>
      <dgm:spPr/>
    </dgm:pt>
    <dgm:pt modelId="{E4D5280D-D16C-9E40-BF4E-16E0450EE86F}" type="pres">
      <dgm:prSet presAssocID="{2B2C64E1-66EC-3046-9B5D-F6B03CE4AA0D}" presName="parentText" presStyleLbl="node1" presStyleIdx="0" presStyleCnt="1" custScaleX="100000" custScaleY="71936" custLinFactNeighborX="555" custLinFactNeighborY="-7479">
        <dgm:presLayoutVars>
          <dgm:chMax val="0"/>
          <dgm:bulletEnabled val="1"/>
        </dgm:presLayoutVars>
      </dgm:prSet>
      <dgm:spPr/>
    </dgm:pt>
    <dgm:pt modelId="{6CACEF44-AD3F-3F4B-A78A-DCE37B522F39}" type="pres">
      <dgm:prSet presAssocID="{2B2C64E1-66EC-3046-9B5D-F6B03CE4AA0D}" presName="childText" presStyleLbl="revTx" presStyleIdx="0" presStyleCnt="1">
        <dgm:presLayoutVars>
          <dgm:bulletEnabled val="1"/>
        </dgm:presLayoutVars>
      </dgm:prSet>
      <dgm:spPr/>
    </dgm:pt>
  </dgm:ptLst>
  <dgm:cxnLst>
    <dgm:cxn modelId="{C9DCF914-312B-E54A-AF7C-0A2080CF6C01}" type="presOf" srcId="{2B2C64E1-66EC-3046-9B5D-F6B03CE4AA0D}" destId="{E4D5280D-D16C-9E40-BF4E-16E0450EE86F}" srcOrd="0" destOrd="0" presId="urn:microsoft.com/office/officeart/2005/8/layout/vList2"/>
    <dgm:cxn modelId="{DA5C531E-3923-B846-B5BD-BF8BE53B12AB}" type="presOf" srcId="{871EF06A-2FC4-C945-9F00-06921A249164}" destId="{6CACEF44-AD3F-3F4B-A78A-DCE37B522F39}" srcOrd="0" destOrd="3" presId="urn:microsoft.com/office/officeart/2005/8/layout/vList2"/>
    <dgm:cxn modelId="{A3265D3B-2D75-6844-B2BF-EE33F0BB9F94}" type="presOf" srcId="{31F76EAF-469C-1748-8EFB-39094EB84CFA}" destId="{6CACEF44-AD3F-3F4B-A78A-DCE37B522F39}" srcOrd="0" destOrd="2" presId="urn:microsoft.com/office/officeart/2005/8/layout/vList2"/>
    <dgm:cxn modelId="{AFF8CE41-505D-504E-AF95-44657CAEAEE9}" srcId="{2B2C64E1-66EC-3046-9B5D-F6B03CE4AA0D}" destId="{871EF06A-2FC4-C945-9F00-06921A249164}" srcOrd="3" destOrd="0" parTransId="{35262F52-10C7-8F46-824D-9E83B9184759}" sibTransId="{2EE1D5E2-7F24-874A-BB4F-490E8DD5B50D}"/>
    <dgm:cxn modelId="{C523FF64-7191-834A-8801-A12C7384935A}" srcId="{2B2C64E1-66EC-3046-9B5D-F6B03CE4AA0D}" destId="{5DFC4B5B-5C61-4540-A712-0979C5A1FBD0}" srcOrd="1" destOrd="0" parTransId="{A5F65276-4EF4-2043-B911-36E9DAA673A9}" sibTransId="{E8D952E7-A3B8-6044-AEF9-785629C04985}"/>
    <dgm:cxn modelId="{C613C246-8F5A-C145-93C1-41E6ECE64D23}" srcId="{7F9E724A-FAF5-1042-8CCB-59CD47DA92FA}" destId="{2B2C64E1-66EC-3046-9B5D-F6B03CE4AA0D}" srcOrd="0" destOrd="0" parTransId="{B96F8890-EA36-814D-A905-F80A9F802C45}" sibTransId="{56B4747C-C534-4048-AAD2-53EBB43E4B80}"/>
    <dgm:cxn modelId="{6855B26B-5509-7349-B87B-7C623FB537CA}" type="presOf" srcId="{1E2B6B6F-841D-CD45-AD05-5D069DFFB9F1}" destId="{6CACEF44-AD3F-3F4B-A78A-DCE37B522F39}" srcOrd="0" destOrd="0" presId="urn:microsoft.com/office/officeart/2005/8/layout/vList2"/>
    <dgm:cxn modelId="{A77B8F93-0DFD-3543-9783-8ABD771F4BE8}" type="presOf" srcId="{5DFC4B5B-5C61-4540-A712-0979C5A1FBD0}" destId="{6CACEF44-AD3F-3F4B-A78A-DCE37B522F39}" srcOrd="0" destOrd="1" presId="urn:microsoft.com/office/officeart/2005/8/layout/vList2"/>
    <dgm:cxn modelId="{0323C9B3-6CA9-204F-945A-84FAE12CFA3C}" srcId="{2B2C64E1-66EC-3046-9B5D-F6B03CE4AA0D}" destId="{31F76EAF-469C-1748-8EFB-39094EB84CFA}" srcOrd="2" destOrd="0" parTransId="{F70F38B4-D59B-5A4B-ADE4-00B5EC2D76E2}" sibTransId="{06E9A661-6C3E-5643-AABE-05E15968132B}"/>
    <dgm:cxn modelId="{4E7CACBC-112E-744F-8230-87C6F916012E}" srcId="{2B2C64E1-66EC-3046-9B5D-F6B03CE4AA0D}" destId="{1E2B6B6F-841D-CD45-AD05-5D069DFFB9F1}" srcOrd="0" destOrd="0" parTransId="{66BCAA0B-6C55-014F-A1D6-FEABE91B6D1D}" sibTransId="{D5F5561A-B82E-8844-A402-54E6313351EA}"/>
    <dgm:cxn modelId="{EAD80FE0-0132-5D45-9E53-DA0E247AE583}" type="presOf" srcId="{493B808A-8159-2046-BC14-14A5FBC36955}" destId="{6CACEF44-AD3F-3F4B-A78A-DCE37B522F39}" srcOrd="0" destOrd="4" presId="urn:microsoft.com/office/officeart/2005/8/layout/vList2"/>
    <dgm:cxn modelId="{83CD08E6-8494-294F-B831-7CCB5389A005}" type="presOf" srcId="{7F9E724A-FAF5-1042-8CCB-59CD47DA92FA}" destId="{FF13E48D-68EA-4545-96C3-B1CEEE013AE9}" srcOrd="0" destOrd="0" presId="urn:microsoft.com/office/officeart/2005/8/layout/vList2"/>
    <dgm:cxn modelId="{39C527FA-220D-F643-84A4-1A94F2DD3015}" srcId="{2B2C64E1-66EC-3046-9B5D-F6B03CE4AA0D}" destId="{493B808A-8159-2046-BC14-14A5FBC36955}" srcOrd="4" destOrd="0" parTransId="{7CD9C78F-BADA-0E40-820D-FCE0A4AFC470}" sibTransId="{9B58F5DE-5327-EB48-AC25-FB56535EBECE}"/>
    <dgm:cxn modelId="{CF9BE042-3A68-B549-8576-DB226AB25C64}" type="presParOf" srcId="{FF13E48D-68EA-4545-96C3-B1CEEE013AE9}" destId="{E4D5280D-D16C-9E40-BF4E-16E0450EE86F}" srcOrd="0" destOrd="0" presId="urn:microsoft.com/office/officeart/2005/8/layout/vList2"/>
    <dgm:cxn modelId="{AA0DB41B-2241-DE4D-B53A-76E30AC0B038}" type="presParOf" srcId="{FF13E48D-68EA-4545-96C3-B1CEEE013AE9}" destId="{6CACEF44-AD3F-3F4B-A78A-DCE37B522F3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D238BE-585E-EA4D-97D4-2141FD4AB2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FEFD81-037D-9C47-9ED3-5AB99ABAF3EB}">
      <dgm:prSet/>
      <dgm:spPr>
        <a:solidFill>
          <a:srgbClr val="6C8E24"/>
        </a:solidFill>
        <a:ln>
          <a:solidFill>
            <a:srgbClr val="6C8E24"/>
          </a:solidFill>
        </a:ln>
      </dgm:spPr>
      <dgm:t>
        <a:bodyPr/>
        <a:lstStyle/>
        <a:p>
          <a:r>
            <a:rPr lang="en-US" dirty="0"/>
            <a:t>MI Practice</a:t>
          </a:r>
        </a:p>
      </dgm:t>
    </dgm:pt>
    <dgm:pt modelId="{FBFAD6CF-1269-974B-9C22-18ED875744BF}" type="parTrans" cxnId="{9CE1F54B-7B00-A34E-97A1-C68E023BADE9}">
      <dgm:prSet/>
      <dgm:spPr/>
      <dgm:t>
        <a:bodyPr/>
        <a:lstStyle/>
        <a:p>
          <a:endParaRPr lang="en-US"/>
        </a:p>
      </dgm:t>
    </dgm:pt>
    <dgm:pt modelId="{DBFE3E2E-3EE8-8B41-AECF-8C64A0432674}" type="sibTrans" cxnId="{9CE1F54B-7B00-A34E-97A1-C68E023BADE9}">
      <dgm:prSet/>
      <dgm:spPr/>
      <dgm:t>
        <a:bodyPr/>
        <a:lstStyle/>
        <a:p>
          <a:endParaRPr lang="en-US"/>
        </a:p>
      </dgm:t>
    </dgm:pt>
    <dgm:pt modelId="{4BCC41A2-F6FF-0549-9AF0-6CF6CA63F796}">
      <dgm:prSet/>
      <dgm:spPr/>
      <dgm:t>
        <a:bodyPr/>
        <a:lstStyle/>
        <a:p>
          <a:pPr>
            <a:buFont typeface="Wingdings" pitchFamily="2" charset="2"/>
            <a:buChar char="ü"/>
          </a:pPr>
          <a:r>
            <a:rPr lang="en-US" dirty="0">
              <a:solidFill>
                <a:schemeClr val="bg2">
                  <a:lumMod val="10000"/>
                </a:schemeClr>
              </a:solidFill>
            </a:rPr>
            <a:t>Asking permission to give </a:t>
          </a:r>
          <a:br>
            <a:rPr lang="en-US" dirty="0">
              <a:solidFill>
                <a:schemeClr val="bg2">
                  <a:lumMod val="10000"/>
                </a:schemeClr>
              </a:solidFill>
            </a:rPr>
          </a:br>
          <a:r>
            <a:rPr lang="en-US" dirty="0">
              <a:solidFill>
                <a:schemeClr val="bg2">
                  <a:lumMod val="10000"/>
                </a:schemeClr>
              </a:solidFill>
            </a:rPr>
            <a:t>advice or information</a:t>
          </a:r>
        </a:p>
      </dgm:t>
    </dgm:pt>
    <dgm:pt modelId="{05CEF71C-B17B-8D4E-A40F-E1CBF5842B2E}" type="parTrans" cxnId="{F71F95FD-CE95-7147-B7DF-C8146564F80B}">
      <dgm:prSet/>
      <dgm:spPr/>
      <dgm:t>
        <a:bodyPr/>
        <a:lstStyle/>
        <a:p>
          <a:endParaRPr lang="en-US"/>
        </a:p>
      </dgm:t>
    </dgm:pt>
    <dgm:pt modelId="{3E388876-ACE1-0240-A0E8-4045612E48ED}" type="sibTrans" cxnId="{F71F95FD-CE95-7147-B7DF-C8146564F80B}">
      <dgm:prSet/>
      <dgm:spPr/>
      <dgm:t>
        <a:bodyPr/>
        <a:lstStyle/>
        <a:p>
          <a:endParaRPr lang="en-US"/>
        </a:p>
      </dgm:t>
    </dgm:pt>
    <dgm:pt modelId="{52FC4E5B-E991-BE46-A713-0E8E703324A6}">
      <dgm:prSet/>
      <dgm:spPr/>
      <dgm:t>
        <a:bodyPr/>
        <a:lstStyle/>
        <a:p>
          <a:pPr>
            <a:buFont typeface="Wingdings" pitchFamily="2" charset="2"/>
            <a:buChar char="ü"/>
          </a:pPr>
          <a:r>
            <a:rPr lang="en-US" dirty="0">
              <a:solidFill>
                <a:schemeClr val="bg2">
                  <a:lumMod val="10000"/>
                </a:schemeClr>
              </a:solidFill>
            </a:rPr>
            <a:t>Inviting patients to disregard advice or information if they choose</a:t>
          </a:r>
        </a:p>
      </dgm:t>
    </dgm:pt>
    <dgm:pt modelId="{7D54D885-C5C7-9B43-9D5C-847E1849F2C0}" type="parTrans" cxnId="{71342026-D6A0-504E-99C9-8AD2F72F1E0A}">
      <dgm:prSet/>
      <dgm:spPr/>
      <dgm:t>
        <a:bodyPr/>
        <a:lstStyle/>
        <a:p>
          <a:endParaRPr lang="en-US"/>
        </a:p>
      </dgm:t>
    </dgm:pt>
    <dgm:pt modelId="{ED8EB3C7-0195-174B-A9EF-ED969C264E45}" type="sibTrans" cxnId="{71342026-D6A0-504E-99C9-8AD2F72F1E0A}">
      <dgm:prSet/>
      <dgm:spPr/>
      <dgm:t>
        <a:bodyPr/>
        <a:lstStyle/>
        <a:p>
          <a:endParaRPr lang="en-US"/>
        </a:p>
      </dgm:t>
    </dgm:pt>
    <dgm:pt modelId="{31E3E44B-B752-9042-9928-F4B983CCEC8D}">
      <dgm:prSet/>
      <dgm:spPr/>
      <dgm:t>
        <a:bodyPr/>
        <a:lstStyle/>
        <a:p>
          <a:pPr>
            <a:buFont typeface="Wingdings" pitchFamily="2" charset="2"/>
            <a:buChar char="ü"/>
          </a:pPr>
          <a:r>
            <a:rPr lang="en-US" dirty="0">
              <a:solidFill>
                <a:schemeClr val="bg2">
                  <a:lumMod val="10000"/>
                </a:schemeClr>
              </a:solidFill>
            </a:rPr>
            <a:t>Allowing patients to decide</a:t>
          </a:r>
        </a:p>
      </dgm:t>
    </dgm:pt>
    <dgm:pt modelId="{4DCF85EB-25D9-744D-AC11-C46B5FF7EB48}" type="parTrans" cxnId="{A406A7FE-8A8F-4B4D-9117-911BC22C1F20}">
      <dgm:prSet/>
      <dgm:spPr/>
      <dgm:t>
        <a:bodyPr/>
        <a:lstStyle/>
        <a:p>
          <a:endParaRPr lang="en-US"/>
        </a:p>
      </dgm:t>
    </dgm:pt>
    <dgm:pt modelId="{45909B42-536F-AE4D-8143-E0B52C629666}" type="sibTrans" cxnId="{A406A7FE-8A8F-4B4D-9117-911BC22C1F20}">
      <dgm:prSet/>
      <dgm:spPr/>
      <dgm:t>
        <a:bodyPr/>
        <a:lstStyle/>
        <a:p>
          <a:endParaRPr lang="en-US"/>
        </a:p>
      </dgm:t>
    </dgm:pt>
    <dgm:pt modelId="{996102DB-F07B-CB45-8AFE-B720B3059CF7}">
      <dgm:prSet/>
      <dgm:spPr/>
      <dgm:t>
        <a:bodyPr/>
        <a:lstStyle/>
        <a:p>
          <a:pPr>
            <a:buFont typeface="Wingdings" pitchFamily="2" charset="2"/>
            <a:buChar char="ü"/>
          </a:pPr>
          <a:r>
            <a:rPr lang="en-US" dirty="0">
              <a:solidFill>
                <a:schemeClr val="bg2">
                  <a:lumMod val="10000"/>
                </a:schemeClr>
              </a:solidFill>
            </a:rPr>
            <a:t>Acknowledging patients’ autonomy</a:t>
          </a:r>
        </a:p>
      </dgm:t>
    </dgm:pt>
    <dgm:pt modelId="{C92BF654-A018-AE49-BBDE-B25DCF837D33}" type="parTrans" cxnId="{1EBC9FB1-89FB-DE47-90D2-0CF8B0B739DD}">
      <dgm:prSet/>
      <dgm:spPr/>
      <dgm:t>
        <a:bodyPr/>
        <a:lstStyle/>
        <a:p>
          <a:endParaRPr lang="en-US"/>
        </a:p>
      </dgm:t>
    </dgm:pt>
    <dgm:pt modelId="{DBB4FBC9-0FEA-0342-B93F-1E56CE802313}" type="sibTrans" cxnId="{1EBC9FB1-89FB-DE47-90D2-0CF8B0B739DD}">
      <dgm:prSet/>
      <dgm:spPr/>
      <dgm:t>
        <a:bodyPr/>
        <a:lstStyle/>
        <a:p>
          <a:endParaRPr lang="en-US"/>
        </a:p>
      </dgm:t>
    </dgm:pt>
    <dgm:pt modelId="{7D61BB06-2807-C04E-A163-DC1C79E7E21B}">
      <dgm:prSet/>
      <dgm:spPr/>
      <dgm:t>
        <a:bodyPr/>
        <a:lstStyle/>
        <a:p>
          <a:pPr>
            <a:buFont typeface="Wingdings" pitchFamily="2" charset="2"/>
            <a:buChar char="ü"/>
          </a:pPr>
          <a:r>
            <a:rPr lang="en-US" dirty="0">
              <a:solidFill>
                <a:schemeClr val="bg2">
                  <a:lumMod val="10000"/>
                </a:schemeClr>
              </a:solidFill>
            </a:rPr>
            <a:t>Responding with empathy and acceptance</a:t>
          </a:r>
        </a:p>
      </dgm:t>
    </dgm:pt>
    <dgm:pt modelId="{3B55E3EC-B1B3-3F4C-83B5-BE2DCF899CCE}" type="parTrans" cxnId="{46C621C2-1ABA-414C-8885-F3910B7B834E}">
      <dgm:prSet/>
      <dgm:spPr/>
      <dgm:t>
        <a:bodyPr/>
        <a:lstStyle/>
        <a:p>
          <a:endParaRPr lang="en-US"/>
        </a:p>
      </dgm:t>
    </dgm:pt>
    <dgm:pt modelId="{AC979A21-5D1F-DA48-83C3-996CEE297DE4}" type="sibTrans" cxnId="{46C621C2-1ABA-414C-8885-F3910B7B834E}">
      <dgm:prSet/>
      <dgm:spPr/>
      <dgm:t>
        <a:bodyPr/>
        <a:lstStyle/>
        <a:p>
          <a:endParaRPr lang="en-US"/>
        </a:p>
      </dgm:t>
    </dgm:pt>
    <dgm:pt modelId="{9D9929DD-15BE-374E-8E59-5A4E782F10E5}" type="pres">
      <dgm:prSet presAssocID="{D6D238BE-585E-EA4D-97D4-2141FD4AB289}" presName="linear" presStyleCnt="0">
        <dgm:presLayoutVars>
          <dgm:animLvl val="lvl"/>
          <dgm:resizeHandles val="exact"/>
        </dgm:presLayoutVars>
      </dgm:prSet>
      <dgm:spPr/>
    </dgm:pt>
    <dgm:pt modelId="{7FF4F51F-A1C4-9F43-9811-0C7BB54970C4}" type="pres">
      <dgm:prSet presAssocID="{42FEFD81-037D-9C47-9ED3-5AB99ABAF3EB}" presName="parentText" presStyleLbl="node1" presStyleIdx="0" presStyleCnt="1">
        <dgm:presLayoutVars>
          <dgm:chMax val="0"/>
          <dgm:bulletEnabled val="1"/>
        </dgm:presLayoutVars>
      </dgm:prSet>
      <dgm:spPr/>
    </dgm:pt>
    <dgm:pt modelId="{7E0ABABF-9290-8F4B-B2D4-6FED9CD732BA}" type="pres">
      <dgm:prSet presAssocID="{42FEFD81-037D-9C47-9ED3-5AB99ABAF3EB}" presName="childText" presStyleLbl="revTx" presStyleIdx="0" presStyleCnt="1">
        <dgm:presLayoutVars>
          <dgm:bulletEnabled val="1"/>
        </dgm:presLayoutVars>
      </dgm:prSet>
      <dgm:spPr/>
    </dgm:pt>
  </dgm:ptLst>
  <dgm:cxnLst>
    <dgm:cxn modelId="{71342026-D6A0-504E-99C9-8AD2F72F1E0A}" srcId="{42FEFD81-037D-9C47-9ED3-5AB99ABAF3EB}" destId="{52FC4E5B-E991-BE46-A713-0E8E703324A6}" srcOrd="1" destOrd="0" parTransId="{7D54D885-C5C7-9B43-9D5C-847E1849F2C0}" sibTransId="{ED8EB3C7-0195-174B-A9EF-ED969C264E45}"/>
    <dgm:cxn modelId="{9CE1F54B-7B00-A34E-97A1-C68E023BADE9}" srcId="{D6D238BE-585E-EA4D-97D4-2141FD4AB289}" destId="{42FEFD81-037D-9C47-9ED3-5AB99ABAF3EB}" srcOrd="0" destOrd="0" parTransId="{FBFAD6CF-1269-974B-9C22-18ED875744BF}" sibTransId="{DBFE3E2E-3EE8-8B41-AECF-8C64A0432674}"/>
    <dgm:cxn modelId="{3F20D36C-3887-F64B-9AAD-9B3810D630F0}" type="presOf" srcId="{31E3E44B-B752-9042-9928-F4B983CCEC8D}" destId="{7E0ABABF-9290-8F4B-B2D4-6FED9CD732BA}" srcOrd="0" destOrd="2" presId="urn:microsoft.com/office/officeart/2005/8/layout/vList2"/>
    <dgm:cxn modelId="{B9661C6E-20BB-D848-B5EA-E2ED69C21539}" type="presOf" srcId="{4BCC41A2-F6FF-0549-9AF0-6CF6CA63F796}" destId="{7E0ABABF-9290-8F4B-B2D4-6FED9CD732BA}" srcOrd="0" destOrd="0" presId="urn:microsoft.com/office/officeart/2005/8/layout/vList2"/>
    <dgm:cxn modelId="{D8AB4879-2903-B04D-A30B-78265BA54E40}" type="presOf" srcId="{42FEFD81-037D-9C47-9ED3-5AB99ABAF3EB}" destId="{7FF4F51F-A1C4-9F43-9811-0C7BB54970C4}" srcOrd="0" destOrd="0" presId="urn:microsoft.com/office/officeart/2005/8/layout/vList2"/>
    <dgm:cxn modelId="{1EBC9FB1-89FB-DE47-90D2-0CF8B0B739DD}" srcId="{42FEFD81-037D-9C47-9ED3-5AB99ABAF3EB}" destId="{996102DB-F07B-CB45-8AFE-B720B3059CF7}" srcOrd="3" destOrd="0" parTransId="{C92BF654-A018-AE49-BBDE-B25DCF837D33}" sibTransId="{DBB4FBC9-0FEA-0342-B93F-1E56CE802313}"/>
    <dgm:cxn modelId="{46C621C2-1ABA-414C-8885-F3910B7B834E}" srcId="{42FEFD81-037D-9C47-9ED3-5AB99ABAF3EB}" destId="{7D61BB06-2807-C04E-A163-DC1C79E7E21B}" srcOrd="4" destOrd="0" parTransId="{3B55E3EC-B1B3-3F4C-83B5-BE2DCF899CCE}" sibTransId="{AC979A21-5D1F-DA48-83C3-996CEE297DE4}"/>
    <dgm:cxn modelId="{DCAA7EC9-AC56-074F-BBC9-41BF8C9202EB}" type="presOf" srcId="{7D61BB06-2807-C04E-A163-DC1C79E7E21B}" destId="{7E0ABABF-9290-8F4B-B2D4-6FED9CD732BA}" srcOrd="0" destOrd="4" presId="urn:microsoft.com/office/officeart/2005/8/layout/vList2"/>
    <dgm:cxn modelId="{BBC07BD3-07AE-4C44-AF0E-30B63F8604B4}" type="presOf" srcId="{52FC4E5B-E991-BE46-A713-0E8E703324A6}" destId="{7E0ABABF-9290-8F4B-B2D4-6FED9CD732BA}" srcOrd="0" destOrd="1" presId="urn:microsoft.com/office/officeart/2005/8/layout/vList2"/>
    <dgm:cxn modelId="{86A2DFD8-B24F-1F4D-A79B-160062CC2202}" type="presOf" srcId="{D6D238BE-585E-EA4D-97D4-2141FD4AB289}" destId="{9D9929DD-15BE-374E-8E59-5A4E782F10E5}" srcOrd="0" destOrd="0" presId="urn:microsoft.com/office/officeart/2005/8/layout/vList2"/>
    <dgm:cxn modelId="{8B05D5E0-B08A-BC48-B688-E77AAF9D5193}" type="presOf" srcId="{996102DB-F07B-CB45-8AFE-B720B3059CF7}" destId="{7E0ABABF-9290-8F4B-B2D4-6FED9CD732BA}" srcOrd="0" destOrd="3" presId="urn:microsoft.com/office/officeart/2005/8/layout/vList2"/>
    <dgm:cxn modelId="{F71F95FD-CE95-7147-B7DF-C8146564F80B}" srcId="{42FEFD81-037D-9C47-9ED3-5AB99ABAF3EB}" destId="{4BCC41A2-F6FF-0549-9AF0-6CF6CA63F796}" srcOrd="0" destOrd="0" parTransId="{05CEF71C-B17B-8D4E-A40F-E1CBF5842B2E}" sibTransId="{3E388876-ACE1-0240-A0E8-4045612E48ED}"/>
    <dgm:cxn modelId="{A406A7FE-8A8F-4B4D-9117-911BC22C1F20}" srcId="{42FEFD81-037D-9C47-9ED3-5AB99ABAF3EB}" destId="{31E3E44B-B752-9042-9928-F4B983CCEC8D}" srcOrd="2" destOrd="0" parTransId="{4DCF85EB-25D9-744D-AC11-C46B5FF7EB48}" sibTransId="{45909B42-536F-AE4D-8143-E0B52C629666}"/>
    <dgm:cxn modelId="{595195E4-8AD0-2640-94F7-941E01F57FA2}" type="presParOf" srcId="{9D9929DD-15BE-374E-8E59-5A4E782F10E5}" destId="{7FF4F51F-A1C4-9F43-9811-0C7BB54970C4}" srcOrd="0" destOrd="0" presId="urn:microsoft.com/office/officeart/2005/8/layout/vList2"/>
    <dgm:cxn modelId="{775052E9-0169-F940-8A50-07BEBA78EA8D}" type="presParOf" srcId="{9D9929DD-15BE-374E-8E59-5A4E782F10E5}" destId="{7E0ABABF-9290-8F4B-B2D4-6FED9CD732BA}"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32954D-2B98-B043-9C7F-74309C7659FC}" type="doc">
      <dgm:prSet loTypeId="urn:microsoft.com/office/officeart/2005/8/layout/vList5" loCatId="" qsTypeId="urn:microsoft.com/office/officeart/2005/8/quickstyle/simple1" qsCatId="simple" csTypeId="urn:microsoft.com/office/officeart/2005/8/colors/colorful2" csCatId="colorful" phldr="1"/>
      <dgm:spPr/>
      <dgm:t>
        <a:bodyPr/>
        <a:lstStyle/>
        <a:p>
          <a:endParaRPr lang="en-US"/>
        </a:p>
      </dgm:t>
    </dgm:pt>
    <dgm:pt modelId="{9BA9882A-8491-AA48-8216-2E1C3CA86093}">
      <dgm:prSet/>
      <dgm:spPr/>
      <dgm:t>
        <a:bodyPr/>
        <a:lstStyle/>
        <a:p>
          <a:r>
            <a:rPr lang="en-US" dirty="0"/>
            <a:t>Ask open ended questions:</a:t>
          </a:r>
        </a:p>
      </dgm:t>
    </dgm:pt>
    <dgm:pt modelId="{D06A3303-7082-AB48-A1DB-1401D5A42378}" type="parTrans" cxnId="{38DC526C-B268-5946-B6BC-2C082CDBDF8B}">
      <dgm:prSet/>
      <dgm:spPr/>
      <dgm:t>
        <a:bodyPr/>
        <a:lstStyle/>
        <a:p>
          <a:endParaRPr lang="en-US"/>
        </a:p>
      </dgm:t>
    </dgm:pt>
    <dgm:pt modelId="{1F25A70E-CD59-604A-B8B1-D86FC484F85C}" type="sibTrans" cxnId="{38DC526C-B268-5946-B6BC-2C082CDBDF8B}">
      <dgm:prSet/>
      <dgm:spPr/>
      <dgm:t>
        <a:bodyPr/>
        <a:lstStyle/>
        <a:p>
          <a:endParaRPr lang="en-US"/>
        </a:p>
      </dgm:t>
    </dgm:pt>
    <dgm:pt modelId="{84029578-D209-A647-B408-E41EDD463B93}">
      <dgm:prSet/>
      <dgm:spPr/>
      <dgm:t>
        <a:bodyPr/>
        <a:lstStyle/>
        <a:p>
          <a:r>
            <a:rPr lang="en-US" dirty="0"/>
            <a:t>Ask for elaboration:</a:t>
          </a:r>
        </a:p>
      </dgm:t>
    </dgm:pt>
    <dgm:pt modelId="{03CF9A2A-37BB-D449-9A3B-821FE6C2C992}" type="parTrans" cxnId="{186740D8-BAC5-0340-AE13-425D155BDB2D}">
      <dgm:prSet/>
      <dgm:spPr/>
      <dgm:t>
        <a:bodyPr/>
        <a:lstStyle/>
        <a:p>
          <a:endParaRPr lang="en-US"/>
        </a:p>
      </dgm:t>
    </dgm:pt>
    <dgm:pt modelId="{C56DC828-9284-4A46-8C02-ADAD44AB4648}" type="sibTrans" cxnId="{186740D8-BAC5-0340-AE13-425D155BDB2D}">
      <dgm:prSet/>
      <dgm:spPr/>
      <dgm:t>
        <a:bodyPr/>
        <a:lstStyle/>
        <a:p>
          <a:endParaRPr lang="en-US"/>
        </a:p>
      </dgm:t>
    </dgm:pt>
    <dgm:pt modelId="{A7ADB2F0-B5C4-B74E-92DF-6D2D695A88A7}">
      <dgm:prSet/>
      <dgm:spPr/>
      <dgm:t>
        <a:bodyPr/>
        <a:lstStyle/>
        <a:p>
          <a:r>
            <a:rPr lang="en-US" dirty="0"/>
            <a:t>Ask for examples:</a:t>
          </a:r>
        </a:p>
      </dgm:t>
    </dgm:pt>
    <dgm:pt modelId="{59915A3A-8582-2A49-B5AE-82BC8E101889}" type="parTrans" cxnId="{826C962E-EC18-0748-936F-F70E7A6BF948}">
      <dgm:prSet/>
      <dgm:spPr/>
      <dgm:t>
        <a:bodyPr/>
        <a:lstStyle/>
        <a:p>
          <a:endParaRPr lang="en-US"/>
        </a:p>
      </dgm:t>
    </dgm:pt>
    <dgm:pt modelId="{4EBDD4A0-6D07-EF49-826D-D4265EDE1124}" type="sibTrans" cxnId="{826C962E-EC18-0748-936F-F70E7A6BF948}">
      <dgm:prSet/>
      <dgm:spPr/>
      <dgm:t>
        <a:bodyPr/>
        <a:lstStyle/>
        <a:p>
          <a:endParaRPr lang="en-US"/>
        </a:p>
      </dgm:t>
    </dgm:pt>
    <dgm:pt modelId="{5DFFCD28-C45D-624C-8813-4A711F6E428A}">
      <dgm:prSet/>
      <dgm:spPr/>
      <dgm:t>
        <a:bodyPr/>
        <a:lstStyle/>
        <a:p>
          <a:r>
            <a:rPr lang="en-US" dirty="0"/>
            <a:t>Look back:</a:t>
          </a:r>
        </a:p>
      </dgm:t>
    </dgm:pt>
    <dgm:pt modelId="{27A36337-0ACB-374B-9812-1729983C4A79}" type="parTrans" cxnId="{220062A5-A9D7-844B-BDF2-FD90BBADDB7D}">
      <dgm:prSet/>
      <dgm:spPr/>
      <dgm:t>
        <a:bodyPr/>
        <a:lstStyle/>
        <a:p>
          <a:endParaRPr lang="en-US"/>
        </a:p>
      </dgm:t>
    </dgm:pt>
    <dgm:pt modelId="{CFCC493B-D6CE-BB43-8C96-63C3398C06FE}" type="sibTrans" cxnId="{220062A5-A9D7-844B-BDF2-FD90BBADDB7D}">
      <dgm:prSet/>
      <dgm:spPr/>
      <dgm:t>
        <a:bodyPr/>
        <a:lstStyle/>
        <a:p>
          <a:endParaRPr lang="en-US"/>
        </a:p>
      </dgm:t>
    </dgm:pt>
    <dgm:pt modelId="{E91900BE-ECF0-F444-B898-BA8C0DB5C1D1}">
      <dgm:prSet/>
      <dgm:spPr/>
      <dgm:t>
        <a:bodyPr/>
        <a:lstStyle/>
        <a:p>
          <a:r>
            <a:rPr lang="en-US" dirty="0"/>
            <a:t>Look forward:</a:t>
          </a:r>
        </a:p>
      </dgm:t>
    </dgm:pt>
    <dgm:pt modelId="{5865685C-E225-1245-BEDE-D1754CF309F9}" type="parTrans" cxnId="{704E83D9-BD13-EE48-A119-3D570A89F5AE}">
      <dgm:prSet/>
      <dgm:spPr/>
      <dgm:t>
        <a:bodyPr/>
        <a:lstStyle/>
        <a:p>
          <a:endParaRPr lang="en-US"/>
        </a:p>
      </dgm:t>
    </dgm:pt>
    <dgm:pt modelId="{14AAEF85-D663-F246-AF81-A93D9433CB0D}" type="sibTrans" cxnId="{704E83D9-BD13-EE48-A119-3D570A89F5AE}">
      <dgm:prSet/>
      <dgm:spPr/>
      <dgm:t>
        <a:bodyPr/>
        <a:lstStyle/>
        <a:p>
          <a:endParaRPr lang="en-US"/>
        </a:p>
      </dgm:t>
    </dgm:pt>
    <dgm:pt modelId="{6CD047F7-D9BD-2A4C-A74C-611C737E6F35}">
      <dgm:prSet/>
      <dgm:spPr/>
      <dgm:t>
        <a:bodyPr/>
        <a:lstStyle/>
        <a:p>
          <a:r>
            <a:rPr lang="en-US" dirty="0"/>
            <a:t>Query Extremes:</a:t>
          </a:r>
        </a:p>
      </dgm:t>
    </dgm:pt>
    <dgm:pt modelId="{A6C1EF53-7D8A-884C-8546-22CE36B86609}" type="parTrans" cxnId="{D6579C77-1FD1-D742-B70A-8CCEC2C0F809}">
      <dgm:prSet/>
      <dgm:spPr/>
      <dgm:t>
        <a:bodyPr/>
        <a:lstStyle/>
        <a:p>
          <a:endParaRPr lang="en-US"/>
        </a:p>
      </dgm:t>
    </dgm:pt>
    <dgm:pt modelId="{C771C505-5A25-1A4D-9E88-5234923DAF81}" type="sibTrans" cxnId="{D6579C77-1FD1-D742-B70A-8CCEC2C0F809}">
      <dgm:prSet/>
      <dgm:spPr/>
      <dgm:t>
        <a:bodyPr/>
        <a:lstStyle/>
        <a:p>
          <a:endParaRPr lang="en-US"/>
        </a:p>
      </dgm:t>
    </dgm:pt>
    <dgm:pt modelId="{20310AEB-7B72-C646-ABF1-F4BDDAF0616F}">
      <dgm:prSet/>
      <dgm:spPr/>
      <dgm:t>
        <a:bodyPr/>
        <a:lstStyle/>
        <a:p>
          <a:r>
            <a:rPr lang="en-US" dirty="0"/>
            <a:t>Explore Goals &amp; Values:</a:t>
          </a:r>
        </a:p>
      </dgm:t>
    </dgm:pt>
    <dgm:pt modelId="{C63AE035-B460-6A49-8AD8-6556368214C1}" type="parTrans" cxnId="{29CF02CD-28CB-E948-BCCF-8B0E7BDED820}">
      <dgm:prSet/>
      <dgm:spPr/>
      <dgm:t>
        <a:bodyPr/>
        <a:lstStyle/>
        <a:p>
          <a:endParaRPr lang="en-US"/>
        </a:p>
      </dgm:t>
    </dgm:pt>
    <dgm:pt modelId="{D2DEE6B6-26D7-8A4D-83D0-F94B02DE9151}" type="sibTrans" cxnId="{29CF02CD-28CB-E948-BCCF-8B0E7BDED820}">
      <dgm:prSet/>
      <dgm:spPr/>
      <dgm:t>
        <a:bodyPr/>
        <a:lstStyle/>
        <a:p>
          <a:endParaRPr lang="en-US"/>
        </a:p>
      </dgm:t>
    </dgm:pt>
    <dgm:pt modelId="{DBAA9190-2FD0-334E-83A1-8C68F5CFA0A7}">
      <dgm:prSet/>
      <dgm:spPr/>
      <dgm:t>
        <a:bodyPr/>
        <a:lstStyle/>
        <a:p>
          <a:r>
            <a:rPr lang="en-US" dirty="0">
              <a:ln w="12700">
                <a:noFill/>
              </a:ln>
              <a:solidFill>
                <a:schemeClr val="bg2">
                  <a:lumMod val="10000"/>
                </a:schemeClr>
              </a:solidFill>
            </a:rPr>
            <a:t>Why would</a:t>
          </a:r>
          <a:r>
            <a:rPr lang="en-US" baseline="0" dirty="0">
              <a:ln w="12700">
                <a:noFill/>
              </a:ln>
              <a:solidFill>
                <a:schemeClr val="bg2">
                  <a:lumMod val="10000"/>
                </a:schemeClr>
              </a:solidFill>
            </a:rPr>
            <a:t> you do this?</a:t>
          </a:r>
          <a:endParaRPr lang="en-US" dirty="0">
            <a:solidFill>
              <a:schemeClr val="bg2">
                <a:lumMod val="10000"/>
              </a:schemeClr>
            </a:solidFill>
          </a:endParaRPr>
        </a:p>
      </dgm:t>
    </dgm:pt>
    <dgm:pt modelId="{D3F6AAF3-5B49-8042-AFA8-7D3F0A713F5A}" type="parTrans" cxnId="{1F66F5C0-CB14-CD49-BAAB-335A988D12EB}">
      <dgm:prSet/>
      <dgm:spPr/>
      <dgm:t>
        <a:bodyPr/>
        <a:lstStyle/>
        <a:p>
          <a:endParaRPr lang="en-US"/>
        </a:p>
      </dgm:t>
    </dgm:pt>
    <dgm:pt modelId="{3D890B14-48D8-964D-83C2-3FD998F8C953}" type="sibTrans" cxnId="{1F66F5C0-CB14-CD49-BAAB-335A988D12EB}">
      <dgm:prSet/>
      <dgm:spPr/>
      <dgm:t>
        <a:bodyPr/>
        <a:lstStyle/>
        <a:p>
          <a:endParaRPr lang="en-US"/>
        </a:p>
      </dgm:t>
    </dgm:pt>
    <dgm:pt modelId="{217B06F4-2EE1-0C4F-A7B0-25C3D1B54945}">
      <dgm:prSet/>
      <dgm:spPr/>
      <dgm:t>
        <a:bodyPr/>
        <a:lstStyle/>
        <a:p>
          <a:r>
            <a:rPr lang="en-US" dirty="0">
              <a:ln w="12700">
                <a:noFill/>
              </a:ln>
              <a:solidFill>
                <a:schemeClr val="bg2">
                  <a:lumMod val="10000"/>
                </a:schemeClr>
              </a:solidFill>
            </a:rPr>
            <a:t>In what ways</a:t>
          </a:r>
          <a:r>
            <a:rPr lang="en-US" baseline="0" dirty="0">
              <a:ln w="12700">
                <a:noFill/>
              </a:ln>
              <a:solidFill>
                <a:schemeClr val="bg2">
                  <a:lumMod val="10000"/>
                </a:schemeClr>
              </a:solidFill>
            </a:rPr>
            <a:t> would it be different this time?</a:t>
          </a:r>
          <a:endParaRPr lang="en-US" dirty="0">
            <a:solidFill>
              <a:schemeClr val="bg2">
                <a:lumMod val="10000"/>
              </a:schemeClr>
            </a:solidFill>
          </a:endParaRPr>
        </a:p>
      </dgm:t>
    </dgm:pt>
    <dgm:pt modelId="{FE403EF0-6B72-294A-AD8F-E284BA6C27BC}" type="parTrans" cxnId="{7445AA13-183C-F543-BE0F-E9598E4B57EC}">
      <dgm:prSet/>
      <dgm:spPr/>
      <dgm:t>
        <a:bodyPr/>
        <a:lstStyle/>
        <a:p>
          <a:endParaRPr lang="en-US"/>
        </a:p>
      </dgm:t>
    </dgm:pt>
    <dgm:pt modelId="{5E1FFE58-599D-2D4C-9D29-91F8E976F6C7}" type="sibTrans" cxnId="{7445AA13-183C-F543-BE0F-E9598E4B57EC}">
      <dgm:prSet/>
      <dgm:spPr/>
      <dgm:t>
        <a:bodyPr/>
        <a:lstStyle/>
        <a:p>
          <a:endParaRPr lang="en-US"/>
        </a:p>
      </dgm:t>
    </dgm:pt>
    <dgm:pt modelId="{F57AB116-43F4-4543-9A7D-3A933360B767}">
      <dgm:prSet/>
      <dgm:spPr/>
      <dgm:t>
        <a:bodyPr/>
        <a:lstStyle/>
        <a:p>
          <a:r>
            <a:rPr lang="en-US" dirty="0">
              <a:ln w="12700">
                <a:noFill/>
              </a:ln>
              <a:solidFill>
                <a:schemeClr val="bg2">
                  <a:lumMod val="10000"/>
                </a:schemeClr>
              </a:solidFill>
            </a:rPr>
            <a:t>What happened</a:t>
          </a:r>
          <a:r>
            <a:rPr lang="en-US" baseline="0" dirty="0">
              <a:ln w="12700">
                <a:noFill/>
              </a:ln>
              <a:solidFill>
                <a:schemeClr val="bg2">
                  <a:lumMod val="10000"/>
                </a:schemeClr>
              </a:solidFill>
            </a:rPr>
            <a:t> when you quit last time?</a:t>
          </a:r>
          <a:endParaRPr lang="en-US" dirty="0">
            <a:solidFill>
              <a:schemeClr val="bg2">
                <a:lumMod val="10000"/>
              </a:schemeClr>
            </a:solidFill>
          </a:endParaRPr>
        </a:p>
      </dgm:t>
    </dgm:pt>
    <dgm:pt modelId="{F7866B2F-0AE0-0145-A887-9FDCED4E7060}" type="parTrans" cxnId="{049C81E3-22EC-2640-A478-B0A30BB3A3C4}">
      <dgm:prSet/>
      <dgm:spPr/>
      <dgm:t>
        <a:bodyPr/>
        <a:lstStyle/>
        <a:p>
          <a:endParaRPr lang="en-US"/>
        </a:p>
      </dgm:t>
    </dgm:pt>
    <dgm:pt modelId="{8A5609BB-4658-D643-98AA-2CE36019FE73}" type="sibTrans" cxnId="{049C81E3-22EC-2640-A478-B0A30BB3A3C4}">
      <dgm:prSet/>
      <dgm:spPr/>
      <dgm:t>
        <a:bodyPr/>
        <a:lstStyle/>
        <a:p>
          <a:endParaRPr lang="en-US"/>
        </a:p>
      </dgm:t>
    </dgm:pt>
    <dgm:pt modelId="{06E9CDA0-FE01-2444-8639-84A8BA702190}">
      <dgm:prSet/>
      <dgm:spPr/>
      <dgm:t>
        <a:bodyPr/>
        <a:lstStyle/>
        <a:p>
          <a:r>
            <a:rPr lang="en-US" dirty="0">
              <a:ln w="12700">
                <a:noFill/>
              </a:ln>
              <a:solidFill>
                <a:schemeClr val="bg2">
                  <a:lumMod val="10000"/>
                </a:schemeClr>
              </a:solidFill>
            </a:rPr>
            <a:t>How were things better/different</a:t>
          </a:r>
          <a:r>
            <a:rPr lang="en-US" baseline="0" dirty="0">
              <a:ln w="12700">
                <a:noFill/>
              </a:ln>
              <a:solidFill>
                <a:schemeClr val="bg2">
                  <a:lumMod val="10000"/>
                </a:schemeClr>
              </a:solidFill>
            </a:rPr>
            <a:t> before you started?</a:t>
          </a:r>
          <a:endParaRPr lang="en-US" dirty="0">
            <a:solidFill>
              <a:schemeClr val="bg2">
                <a:lumMod val="10000"/>
              </a:schemeClr>
            </a:solidFill>
          </a:endParaRPr>
        </a:p>
      </dgm:t>
    </dgm:pt>
    <dgm:pt modelId="{2525FF7A-B7B1-0F45-A3AF-F3981945867D}" type="parTrans" cxnId="{544E041B-252E-BD46-8B9D-CB2AF0DD197B}">
      <dgm:prSet/>
      <dgm:spPr/>
      <dgm:t>
        <a:bodyPr/>
        <a:lstStyle/>
        <a:p>
          <a:endParaRPr lang="en-US"/>
        </a:p>
      </dgm:t>
    </dgm:pt>
    <dgm:pt modelId="{3CE047BA-D5F7-CC49-A8BF-74E21A6DD074}" type="sibTrans" cxnId="{544E041B-252E-BD46-8B9D-CB2AF0DD197B}">
      <dgm:prSet/>
      <dgm:spPr/>
      <dgm:t>
        <a:bodyPr/>
        <a:lstStyle/>
        <a:p>
          <a:endParaRPr lang="en-US"/>
        </a:p>
      </dgm:t>
    </dgm:pt>
    <dgm:pt modelId="{4CA7A1E7-76D3-EA47-A042-9974C8460DB7}">
      <dgm:prSet/>
      <dgm:spPr/>
      <dgm:t>
        <a:bodyPr/>
        <a:lstStyle/>
        <a:p>
          <a:r>
            <a:rPr lang="en-US" dirty="0">
              <a:ln w="12700">
                <a:noFill/>
              </a:ln>
              <a:solidFill>
                <a:schemeClr val="bg2">
                  <a:lumMod val="10000"/>
                </a:schemeClr>
              </a:solidFill>
            </a:rPr>
            <a:t>What if things continue as they are?</a:t>
          </a:r>
          <a:endParaRPr lang="en-US" dirty="0">
            <a:solidFill>
              <a:schemeClr val="bg2">
                <a:lumMod val="10000"/>
              </a:schemeClr>
            </a:solidFill>
          </a:endParaRPr>
        </a:p>
      </dgm:t>
    </dgm:pt>
    <dgm:pt modelId="{9EDACD42-F851-5447-BC9A-140C3DECF699}" type="parTrans" cxnId="{BDC55DCE-C094-0B4A-ACC7-BDC03BBC6DD4}">
      <dgm:prSet/>
      <dgm:spPr/>
      <dgm:t>
        <a:bodyPr/>
        <a:lstStyle/>
        <a:p>
          <a:endParaRPr lang="en-US"/>
        </a:p>
      </dgm:t>
    </dgm:pt>
    <dgm:pt modelId="{168B7875-3B8A-3345-92A5-B31FADA620EC}" type="sibTrans" cxnId="{BDC55DCE-C094-0B4A-ACC7-BDC03BBC6DD4}">
      <dgm:prSet/>
      <dgm:spPr/>
      <dgm:t>
        <a:bodyPr/>
        <a:lstStyle/>
        <a:p>
          <a:endParaRPr lang="en-US"/>
        </a:p>
      </dgm:t>
    </dgm:pt>
    <dgm:pt modelId="{6D7F6187-C779-274A-ACB7-0C5B2A4B2BF0}">
      <dgm:prSet/>
      <dgm:spPr/>
      <dgm:t>
        <a:bodyPr/>
        <a:lstStyle/>
        <a:p>
          <a:r>
            <a:rPr lang="en-US" dirty="0">
              <a:ln w="12700">
                <a:noFill/>
              </a:ln>
              <a:solidFill>
                <a:schemeClr val="bg2">
                  <a:lumMod val="10000"/>
                </a:schemeClr>
              </a:solidFill>
            </a:rPr>
            <a:t>What’s the worst/best</a:t>
          </a:r>
          <a:r>
            <a:rPr lang="en-US" baseline="0" dirty="0">
              <a:ln w="12700">
                <a:noFill/>
              </a:ln>
              <a:solidFill>
                <a:schemeClr val="bg2">
                  <a:lumMod val="10000"/>
                </a:schemeClr>
              </a:solidFill>
            </a:rPr>
            <a:t> thing to happen if you make this change?</a:t>
          </a:r>
          <a:endParaRPr lang="en-US" dirty="0">
            <a:solidFill>
              <a:schemeClr val="bg2">
                <a:lumMod val="10000"/>
              </a:schemeClr>
            </a:solidFill>
          </a:endParaRPr>
        </a:p>
      </dgm:t>
    </dgm:pt>
    <dgm:pt modelId="{B4ABB842-C6D1-C446-A2EC-E66151C1D14D}" type="parTrans" cxnId="{3077BA51-611D-0348-9AD6-E74ABC3F3F91}">
      <dgm:prSet/>
      <dgm:spPr/>
      <dgm:t>
        <a:bodyPr/>
        <a:lstStyle/>
        <a:p>
          <a:endParaRPr lang="en-US"/>
        </a:p>
      </dgm:t>
    </dgm:pt>
    <dgm:pt modelId="{B0F1BDA2-83B6-864E-AAC5-9ED4B88BCB8D}" type="sibTrans" cxnId="{3077BA51-611D-0348-9AD6-E74ABC3F3F91}">
      <dgm:prSet/>
      <dgm:spPr/>
      <dgm:t>
        <a:bodyPr/>
        <a:lstStyle/>
        <a:p>
          <a:endParaRPr lang="en-US"/>
        </a:p>
      </dgm:t>
    </dgm:pt>
    <dgm:pt modelId="{E8ADED4E-04D3-E040-B523-6E8E09E2AAE4}">
      <dgm:prSet/>
      <dgm:spPr/>
      <dgm:t>
        <a:bodyPr/>
        <a:lstStyle/>
        <a:p>
          <a:r>
            <a:rPr lang="en-US" dirty="0">
              <a:ln w="12700">
                <a:noFill/>
              </a:ln>
              <a:solidFill>
                <a:schemeClr val="bg2">
                  <a:lumMod val="10000"/>
                </a:schemeClr>
              </a:solidFill>
            </a:rPr>
            <a:t>What is the most important reason for you to do this?</a:t>
          </a:r>
          <a:endParaRPr lang="en-US" dirty="0">
            <a:solidFill>
              <a:schemeClr val="bg2">
                <a:lumMod val="10000"/>
              </a:schemeClr>
            </a:solidFill>
          </a:endParaRPr>
        </a:p>
      </dgm:t>
    </dgm:pt>
    <dgm:pt modelId="{497D7DF3-EBC6-7B4A-9CD1-EC35B85DDBA8}" type="parTrans" cxnId="{F0997753-D3A1-694B-9318-AEFF7089528C}">
      <dgm:prSet/>
      <dgm:spPr/>
      <dgm:t>
        <a:bodyPr/>
        <a:lstStyle/>
        <a:p>
          <a:endParaRPr lang="en-US"/>
        </a:p>
      </dgm:t>
    </dgm:pt>
    <dgm:pt modelId="{67FC9506-B75C-9240-AF7C-D8E13880230A}" type="sibTrans" cxnId="{F0997753-D3A1-694B-9318-AEFF7089528C}">
      <dgm:prSet/>
      <dgm:spPr/>
      <dgm:t>
        <a:bodyPr/>
        <a:lstStyle/>
        <a:p>
          <a:endParaRPr lang="en-US"/>
        </a:p>
      </dgm:t>
    </dgm:pt>
    <dgm:pt modelId="{20B2A8F5-6083-A847-B664-D6ED62A7D7EE}" type="pres">
      <dgm:prSet presAssocID="{DE32954D-2B98-B043-9C7F-74309C7659FC}" presName="Name0" presStyleCnt="0">
        <dgm:presLayoutVars>
          <dgm:dir/>
          <dgm:animLvl val="lvl"/>
          <dgm:resizeHandles val="exact"/>
        </dgm:presLayoutVars>
      </dgm:prSet>
      <dgm:spPr/>
    </dgm:pt>
    <dgm:pt modelId="{0DFEEC43-EDEB-BD44-A93F-DF853158B2D7}" type="pres">
      <dgm:prSet presAssocID="{9BA9882A-8491-AA48-8216-2E1C3CA86093}" presName="linNode" presStyleCnt="0"/>
      <dgm:spPr/>
    </dgm:pt>
    <dgm:pt modelId="{3F7FD22D-C82E-4540-9BEB-A25390B67204}" type="pres">
      <dgm:prSet presAssocID="{9BA9882A-8491-AA48-8216-2E1C3CA86093}" presName="parentText" presStyleLbl="node1" presStyleIdx="0" presStyleCnt="7">
        <dgm:presLayoutVars>
          <dgm:chMax val="1"/>
          <dgm:bulletEnabled val="1"/>
        </dgm:presLayoutVars>
      </dgm:prSet>
      <dgm:spPr/>
    </dgm:pt>
    <dgm:pt modelId="{25EF3A49-559B-194B-946E-DF94337A6666}" type="pres">
      <dgm:prSet presAssocID="{9BA9882A-8491-AA48-8216-2E1C3CA86093}" presName="descendantText" presStyleLbl="alignAccFollowNode1" presStyleIdx="0" presStyleCnt="7">
        <dgm:presLayoutVars>
          <dgm:bulletEnabled val="1"/>
        </dgm:presLayoutVars>
      </dgm:prSet>
      <dgm:spPr/>
    </dgm:pt>
    <dgm:pt modelId="{FBCA5EEA-1AEF-074B-A742-4EAEC8783934}" type="pres">
      <dgm:prSet presAssocID="{1F25A70E-CD59-604A-B8B1-D86FC484F85C}" presName="sp" presStyleCnt="0"/>
      <dgm:spPr/>
    </dgm:pt>
    <dgm:pt modelId="{C89122F4-BB5F-A74B-827A-F0324A7F5FD1}" type="pres">
      <dgm:prSet presAssocID="{84029578-D209-A647-B408-E41EDD463B93}" presName="linNode" presStyleCnt="0"/>
      <dgm:spPr/>
    </dgm:pt>
    <dgm:pt modelId="{2B72F970-27C1-CA4F-A428-DC7B94F15FCB}" type="pres">
      <dgm:prSet presAssocID="{84029578-D209-A647-B408-E41EDD463B93}" presName="parentText" presStyleLbl="node1" presStyleIdx="1" presStyleCnt="7">
        <dgm:presLayoutVars>
          <dgm:chMax val="1"/>
          <dgm:bulletEnabled val="1"/>
        </dgm:presLayoutVars>
      </dgm:prSet>
      <dgm:spPr/>
    </dgm:pt>
    <dgm:pt modelId="{08306160-5B78-FC40-A481-A9C869165893}" type="pres">
      <dgm:prSet presAssocID="{84029578-D209-A647-B408-E41EDD463B93}" presName="descendantText" presStyleLbl="alignAccFollowNode1" presStyleIdx="1" presStyleCnt="7">
        <dgm:presLayoutVars>
          <dgm:bulletEnabled val="1"/>
        </dgm:presLayoutVars>
      </dgm:prSet>
      <dgm:spPr/>
    </dgm:pt>
    <dgm:pt modelId="{3938BC80-EC30-0F44-8641-5B8EEDD43E66}" type="pres">
      <dgm:prSet presAssocID="{C56DC828-9284-4A46-8C02-ADAD44AB4648}" presName="sp" presStyleCnt="0"/>
      <dgm:spPr/>
    </dgm:pt>
    <dgm:pt modelId="{2D4B9BEE-11EB-A041-8D39-BEC28B5FC645}" type="pres">
      <dgm:prSet presAssocID="{A7ADB2F0-B5C4-B74E-92DF-6D2D695A88A7}" presName="linNode" presStyleCnt="0"/>
      <dgm:spPr/>
    </dgm:pt>
    <dgm:pt modelId="{2283CF39-9ADC-6742-BC9A-354559050D64}" type="pres">
      <dgm:prSet presAssocID="{A7ADB2F0-B5C4-B74E-92DF-6D2D695A88A7}" presName="parentText" presStyleLbl="node1" presStyleIdx="2" presStyleCnt="7">
        <dgm:presLayoutVars>
          <dgm:chMax val="1"/>
          <dgm:bulletEnabled val="1"/>
        </dgm:presLayoutVars>
      </dgm:prSet>
      <dgm:spPr/>
    </dgm:pt>
    <dgm:pt modelId="{07117482-0726-EA4D-B038-D0CA9DF7202B}" type="pres">
      <dgm:prSet presAssocID="{A7ADB2F0-B5C4-B74E-92DF-6D2D695A88A7}" presName="descendantText" presStyleLbl="alignAccFollowNode1" presStyleIdx="2" presStyleCnt="7">
        <dgm:presLayoutVars>
          <dgm:bulletEnabled val="1"/>
        </dgm:presLayoutVars>
      </dgm:prSet>
      <dgm:spPr/>
    </dgm:pt>
    <dgm:pt modelId="{2C514D62-5CF1-9746-853F-BF6DD89DE7E9}" type="pres">
      <dgm:prSet presAssocID="{4EBDD4A0-6D07-EF49-826D-D4265EDE1124}" presName="sp" presStyleCnt="0"/>
      <dgm:spPr/>
    </dgm:pt>
    <dgm:pt modelId="{F60DAC62-5D38-5549-A1E4-647AFCA7552F}" type="pres">
      <dgm:prSet presAssocID="{5DFFCD28-C45D-624C-8813-4A711F6E428A}" presName="linNode" presStyleCnt="0"/>
      <dgm:spPr/>
    </dgm:pt>
    <dgm:pt modelId="{17DFE652-35C8-5F46-8E04-893B35917F9F}" type="pres">
      <dgm:prSet presAssocID="{5DFFCD28-C45D-624C-8813-4A711F6E428A}" presName="parentText" presStyleLbl="node1" presStyleIdx="3" presStyleCnt="7">
        <dgm:presLayoutVars>
          <dgm:chMax val="1"/>
          <dgm:bulletEnabled val="1"/>
        </dgm:presLayoutVars>
      </dgm:prSet>
      <dgm:spPr/>
    </dgm:pt>
    <dgm:pt modelId="{5FE921A8-D60E-484C-BCE9-96C5B5199C0C}" type="pres">
      <dgm:prSet presAssocID="{5DFFCD28-C45D-624C-8813-4A711F6E428A}" presName="descendantText" presStyleLbl="alignAccFollowNode1" presStyleIdx="3" presStyleCnt="7">
        <dgm:presLayoutVars>
          <dgm:bulletEnabled val="1"/>
        </dgm:presLayoutVars>
      </dgm:prSet>
      <dgm:spPr/>
    </dgm:pt>
    <dgm:pt modelId="{1D6303C5-7B2C-A541-8527-03EF97B53375}" type="pres">
      <dgm:prSet presAssocID="{CFCC493B-D6CE-BB43-8C96-63C3398C06FE}" presName="sp" presStyleCnt="0"/>
      <dgm:spPr/>
    </dgm:pt>
    <dgm:pt modelId="{F2863E4E-39C5-804F-9565-7B132D53D0D3}" type="pres">
      <dgm:prSet presAssocID="{E91900BE-ECF0-F444-B898-BA8C0DB5C1D1}" presName="linNode" presStyleCnt="0"/>
      <dgm:spPr/>
    </dgm:pt>
    <dgm:pt modelId="{9B034AF9-AC27-CC48-BA0B-3A1C0789990B}" type="pres">
      <dgm:prSet presAssocID="{E91900BE-ECF0-F444-B898-BA8C0DB5C1D1}" presName="parentText" presStyleLbl="node1" presStyleIdx="4" presStyleCnt="7">
        <dgm:presLayoutVars>
          <dgm:chMax val="1"/>
          <dgm:bulletEnabled val="1"/>
        </dgm:presLayoutVars>
      </dgm:prSet>
      <dgm:spPr/>
    </dgm:pt>
    <dgm:pt modelId="{BA136C72-2D31-FD42-993D-D3A9E17DB12B}" type="pres">
      <dgm:prSet presAssocID="{E91900BE-ECF0-F444-B898-BA8C0DB5C1D1}" presName="descendantText" presStyleLbl="alignAccFollowNode1" presStyleIdx="4" presStyleCnt="7">
        <dgm:presLayoutVars>
          <dgm:bulletEnabled val="1"/>
        </dgm:presLayoutVars>
      </dgm:prSet>
      <dgm:spPr/>
    </dgm:pt>
    <dgm:pt modelId="{F583EFC4-E4B5-D544-A922-1B0976A9AC83}" type="pres">
      <dgm:prSet presAssocID="{14AAEF85-D663-F246-AF81-A93D9433CB0D}" presName="sp" presStyleCnt="0"/>
      <dgm:spPr/>
    </dgm:pt>
    <dgm:pt modelId="{850D34CD-E83B-E944-A713-2BB95222C7C5}" type="pres">
      <dgm:prSet presAssocID="{6CD047F7-D9BD-2A4C-A74C-611C737E6F35}" presName="linNode" presStyleCnt="0"/>
      <dgm:spPr/>
    </dgm:pt>
    <dgm:pt modelId="{A6DEE7C3-2798-2046-998B-B62F9BA35B5D}" type="pres">
      <dgm:prSet presAssocID="{6CD047F7-D9BD-2A4C-A74C-611C737E6F35}" presName="parentText" presStyleLbl="node1" presStyleIdx="5" presStyleCnt="7">
        <dgm:presLayoutVars>
          <dgm:chMax val="1"/>
          <dgm:bulletEnabled val="1"/>
        </dgm:presLayoutVars>
      </dgm:prSet>
      <dgm:spPr/>
    </dgm:pt>
    <dgm:pt modelId="{F9ACFB09-A924-0647-910B-1842511FA71F}" type="pres">
      <dgm:prSet presAssocID="{6CD047F7-D9BD-2A4C-A74C-611C737E6F35}" presName="descendantText" presStyleLbl="alignAccFollowNode1" presStyleIdx="5" presStyleCnt="7">
        <dgm:presLayoutVars>
          <dgm:bulletEnabled val="1"/>
        </dgm:presLayoutVars>
      </dgm:prSet>
      <dgm:spPr/>
    </dgm:pt>
    <dgm:pt modelId="{A21CE69B-D4DA-8440-9A7F-1476D074143E}" type="pres">
      <dgm:prSet presAssocID="{C771C505-5A25-1A4D-9E88-5234923DAF81}" presName="sp" presStyleCnt="0"/>
      <dgm:spPr/>
    </dgm:pt>
    <dgm:pt modelId="{02703E6A-0FFA-C943-A935-220ADDC0D7BD}" type="pres">
      <dgm:prSet presAssocID="{20310AEB-7B72-C646-ABF1-F4BDDAF0616F}" presName="linNode" presStyleCnt="0"/>
      <dgm:spPr/>
    </dgm:pt>
    <dgm:pt modelId="{C3EAFC1C-3525-E545-9775-DAAEB403C7D6}" type="pres">
      <dgm:prSet presAssocID="{20310AEB-7B72-C646-ABF1-F4BDDAF0616F}" presName="parentText" presStyleLbl="node1" presStyleIdx="6" presStyleCnt="7">
        <dgm:presLayoutVars>
          <dgm:chMax val="1"/>
          <dgm:bulletEnabled val="1"/>
        </dgm:presLayoutVars>
      </dgm:prSet>
      <dgm:spPr/>
    </dgm:pt>
    <dgm:pt modelId="{0721AE8D-CE1C-9045-8739-D09DDB8AC9B7}" type="pres">
      <dgm:prSet presAssocID="{20310AEB-7B72-C646-ABF1-F4BDDAF0616F}" presName="descendantText" presStyleLbl="alignAccFollowNode1" presStyleIdx="6" presStyleCnt="7">
        <dgm:presLayoutVars>
          <dgm:bulletEnabled val="1"/>
        </dgm:presLayoutVars>
      </dgm:prSet>
      <dgm:spPr/>
    </dgm:pt>
  </dgm:ptLst>
  <dgm:cxnLst>
    <dgm:cxn modelId="{69C1310F-DA7F-2143-846C-731AAAEBF079}" type="presOf" srcId="{9BA9882A-8491-AA48-8216-2E1C3CA86093}" destId="{3F7FD22D-C82E-4540-9BEB-A25390B67204}" srcOrd="0" destOrd="0" presId="urn:microsoft.com/office/officeart/2005/8/layout/vList5"/>
    <dgm:cxn modelId="{7445AA13-183C-F543-BE0F-E9598E4B57EC}" srcId="{84029578-D209-A647-B408-E41EDD463B93}" destId="{217B06F4-2EE1-0C4F-A7B0-25C3D1B54945}" srcOrd="0" destOrd="0" parTransId="{FE403EF0-6B72-294A-AD8F-E284BA6C27BC}" sibTransId="{5E1FFE58-599D-2D4C-9D29-91F8E976F6C7}"/>
    <dgm:cxn modelId="{544E041B-252E-BD46-8B9D-CB2AF0DD197B}" srcId="{5DFFCD28-C45D-624C-8813-4A711F6E428A}" destId="{06E9CDA0-FE01-2444-8639-84A8BA702190}" srcOrd="0" destOrd="0" parTransId="{2525FF7A-B7B1-0F45-A3AF-F3981945867D}" sibTransId="{3CE047BA-D5F7-CC49-A8BF-74E21A6DD074}"/>
    <dgm:cxn modelId="{41C5551D-CE9E-594D-8F09-3BE6B6482759}" type="presOf" srcId="{4CA7A1E7-76D3-EA47-A042-9974C8460DB7}" destId="{BA136C72-2D31-FD42-993D-D3A9E17DB12B}" srcOrd="0" destOrd="0" presId="urn:microsoft.com/office/officeart/2005/8/layout/vList5"/>
    <dgm:cxn modelId="{9407001F-696F-EC42-8B4D-394FB71079C9}" type="presOf" srcId="{84029578-D209-A647-B408-E41EDD463B93}" destId="{2B72F970-27C1-CA4F-A428-DC7B94F15FCB}" srcOrd="0" destOrd="0" presId="urn:microsoft.com/office/officeart/2005/8/layout/vList5"/>
    <dgm:cxn modelId="{3493F720-C736-A84F-80B6-4B7948038B6B}" type="presOf" srcId="{A7ADB2F0-B5C4-B74E-92DF-6D2D695A88A7}" destId="{2283CF39-9ADC-6742-BC9A-354559050D64}" srcOrd="0" destOrd="0" presId="urn:microsoft.com/office/officeart/2005/8/layout/vList5"/>
    <dgm:cxn modelId="{826C962E-EC18-0748-936F-F70E7A6BF948}" srcId="{DE32954D-2B98-B043-9C7F-74309C7659FC}" destId="{A7ADB2F0-B5C4-B74E-92DF-6D2D695A88A7}" srcOrd="2" destOrd="0" parTransId="{59915A3A-8582-2A49-B5AE-82BC8E101889}" sibTransId="{4EBDD4A0-6D07-EF49-826D-D4265EDE1124}"/>
    <dgm:cxn modelId="{C16BE132-2B5C-4840-931D-1DBCBF2B865D}" type="presOf" srcId="{20310AEB-7B72-C646-ABF1-F4BDDAF0616F}" destId="{C3EAFC1C-3525-E545-9775-DAAEB403C7D6}" srcOrd="0" destOrd="0" presId="urn:microsoft.com/office/officeart/2005/8/layout/vList5"/>
    <dgm:cxn modelId="{3680575F-E6DD-2746-A872-1B222ED222DC}" type="presOf" srcId="{217B06F4-2EE1-0C4F-A7B0-25C3D1B54945}" destId="{08306160-5B78-FC40-A481-A9C869165893}" srcOrd="0" destOrd="0" presId="urn:microsoft.com/office/officeart/2005/8/layout/vList5"/>
    <dgm:cxn modelId="{2A454064-9213-E047-84F7-40111263294D}" type="presOf" srcId="{DE32954D-2B98-B043-9C7F-74309C7659FC}" destId="{20B2A8F5-6083-A847-B664-D6ED62A7D7EE}" srcOrd="0" destOrd="0" presId="urn:microsoft.com/office/officeart/2005/8/layout/vList5"/>
    <dgm:cxn modelId="{E1721946-D6C1-AA4D-9A7C-C31A4E25D6B8}" type="presOf" srcId="{DBAA9190-2FD0-334E-83A1-8C68F5CFA0A7}" destId="{25EF3A49-559B-194B-946E-DF94337A6666}" srcOrd="0" destOrd="0" presId="urn:microsoft.com/office/officeart/2005/8/layout/vList5"/>
    <dgm:cxn modelId="{38DC526C-B268-5946-B6BC-2C082CDBDF8B}" srcId="{DE32954D-2B98-B043-9C7F-74309C7659FC}" destId="{9BA9882A-8491-AA48-8216-2E1C3CA86093}" srcOrd="0" destOrd="0" parTransId="{D06A3303-7082-AB48-A1DB-1401D5A42378}" sibTransId="{1F25A70E-CD59-604A-B8B1-D86FC484F85C}"/>
    <dgm:cxn modelId="{BA22756E-9D9C-9A47-9B34-2A44E6158211}" type="presOf" srcId="{6CD047F7-D9BD-2A4C-A74C-611C737E6F35}" destId="{A6DEE7C3-2798-2046-998B-B62F9BA35B5D}" srcOrd="0" destOrd="0" presId="urn:microsoft.com/office/officeart/2005/8/layout/vList5"/>
    <dgm:cxn modelId="{3077BA51-611D-0348-9AD6-E74ABC3F3F91}" srcId="{6CD047F7-D9BD-2A4C-A74C-611C737E6F35}" destId="{6D7F6187-C779-274A-ACB7-0C5B2A4B2BF0}" srcOrd="0" destOrd="0" parTransId="{B4ABB842-C6D1-C446-A2EC-E66151C1D14D}" sibTransId="{B0F1BDA2-83B6-864E-AAC5-9ED4B88BCB8D}"/>
    <dgm:cxn modelId="{F0997753-D3A1-694B-9318-AEFF7089528C}" srcId="{20310AEB-7B72-C646-ABF1-F4BDDAF0616F}" destId="{E8ADED4E-04D3-E040-B523-6E8E09E2AAE4}" srcOrd="0" destOrd="0" parTransId="{497D7DF3-EBC6-7B4A-9CD1-EC35B85DDBA8}" sibTransId="{67FC9506-B75C-9240-AF7C-D8E13880230A}"/>
    <dgm:cxn modelId="{D6579C77-1FD1-D742-B70A-8CCEC2C0F809}" srcId="{DE32954D-2B98-B043-9C7F-74309C7659FC}" destId="{6CD047F7-D9BD-2A4C-A74C-611C737E6F35}" srcOrd="5" destOrd="0" parTransId="{A6C1EF53-7D8A-884C-8546-22CE36B86609}" sibTransId="{C771C505-5A25-1A4D-9E88-5234923DAF81}"/>
    <dgm:cxn modelId="{31ED1E86-681A-9940-BA0E-D0329C6A86FE}" type="presOf" srcId="{5DFFCD28-C45D-624C-8813-4A711F6E428A}" destId="{17DFE652-35C8-5F46-8E04-893B35917F9F}" srcOrd="0" destOrd="0" presId="urn:microsoft.com/office/officeart/2005/8/layout/vList5"/>
    <dgm:cxn modelId="{D6FE1F8B-43C8-5B41-9B63-AD60BC011EB9}" type="presOf" srcId="{06E9CDA0-FE01-2444-8639-84A8BA702190}" destId="{5FE921A8-D60E-484C-BCE9-96C5B5199C0C}" srcOrd="0" destOrd="0" presId="urn:microsoft.com/office/officeart/2005/8/layout/vList5"/>
    <dgm:cxn modelId="{FA36819A-604F-BB43-943B-E1CB834273AD}" type="presOf" srcId="{F57AB116-43F4-4543-9A7D-3A933360B767}" destId="{07117482-0726-EA4D-B038-D0CA9DF7202B}" srcOrd="0" destOrd="0" presId="urn:microsoft.com/office/officeart/2005/8/layout/vList5"/>
    <dgm:cxn modelId="{220062A5-A9D7-844B-BDF2-FD90BBADDB7D}" srcId="{DE32954D-2B98-B043-9C7F-74309C7659FC}" destId="{5DFFCD28-C45D-624C-8813-4A711F6E428A}" srcOrd="3" destOrd="0" parTransId="{27A36337-0ACB-374B-9812-1729983C4A79}" sibTransId="{CFCC493B-D6CE-BB43-8C96-63C3398C06FE}"/>
    <dgm:cxn modelId="{9C86E9BB-0E20-FF40-909E-0413C0EBE860}" type="presOf" srcId="{E8ADED4E-04D3-E040-B523-6E8E09E2AAE4}" destId="{0721AE8D-CE1C-9045-8739-D09DDB8AC9B7}" srcOrd="0" destOrd="0" presId="urn:microsoft.com/office/officeart/2005/8/layout/vList5"/>
    <dgm:cxn modelId="{1F66F5C0-CB14-CD49-BAAB-335A988D12EB}" srcId="{9BA9882A-8491-AA48-8216-2E1C3CA86093}" destId="{DBAA9190-2FD0-334E-83A1-8C68F5CFA0A7}" srcOrd="0" destOrd="0" parTransId="{D3F6AAF3-5B49-8042-AFA8-7D3F0A713F5A}" sibTransId="{3D890B14-48D8-964D-83C2-3FD998F8C953}"/>
    <dgm:cxn modelId="{29CF02CD-28CB-E948-BCCF-8B0E7BDED820}" srcId="{DE32954D-2B98-B043-9C7F-74309C7659FC}" destId="{20310AEB-7B72-C646-ABF1-F4BDDAF0616F}" srcOrd="6" destOrd="0" parTransId="{C63AE035-B460-6A49-8AD8-6556368214C1}" sibTransId="{D2DEE6B6-26D7-8A4D-83D0-F94B02DE9151}"/>
    <dgm:cxn modelId="{BDC55DCE-C094-0B4A-ACC7-BDC03BBC6DD4}" srcId="{E91900BE-ECF0-F444-B898-BA8C0DB5C1D1}" destId="{4CA7A1E7-76D3-EA47-A042-9974C8460DB7}" srcOrd="0" destOrd="0" parTransId="{9EDACD42-F851-5447-BC9A-140C3DECF699}" sibTransId="{168B7875-3B8A-3345-92A5-B31FADA620EC}"/>
    <dgm:cxn modelId="{186740D8-BAC5-0340-AE13-425D155BDB2D}" srcId="{DE32954D-2B98-B043-9C7F-74309C7659FC}" destId="{84029578-D209-A647-B408-E41EDD463B93}" srcOrd="1" destOrd="0" parTransId="{03CF9A2A-37BB-D449-9A3B-821FE6C2C992}" sibTransId="{C56DC828-9284-4A46-8C02-ADAD44AB4648}"/>
    <dgm:cxn modelId="{704E83D9-BD13-EE48-A119-3D570A89F5AE}" srcId="{DE32954D-2B98-B043-9C7F-74309C7659FC}" destId="{E91900BE-ECF0-F444-B898-BA8C0DB5C1D1}" srcOrd="4" destOrd="0" parTransId="{5865685C-E225-1245-BEDE-D1754CF309F9}" sibTransId="{14AAEF85-D663-F246-AF81-A93D9433CB0D}"/>
    <dgm:cxn modelId="{DDC0B8D9-EEF5-F34D-89CB-030544C2CAD0}" type="presOf" srcId="{E91900BE-ECF0-F444-B898-BA8C0DB5C1D1}" destId="{9B034AF9-AC27-CC48-BA0B-3A1C0789990B}" srcOrd="0" destOrd="0" presId="urn:microsoft.com/office/officeart/2005/8/layout/vList5"/>
    <dgm:cxn modelId="{049C81E3-22EC-2640-A478-B0A30BB3A3C4}" srcId="{A7ADB2F0-B5C4-B74E-92DF-6D2D695A88A7}" destId="{F57AB116-43F4-4543-9A7D-3A933360B767}" srcOrd="0" destOrd="0" parTransId="{F7866B2F-0AE0-0145-A887-9FDCED4E7060}" sibTransId="{8A5609BB-4658-D643-98AA-2CE36019FE73}"/>
    <dgm:cxn modelId="{0FEE24E5-9A62-294F-ADEF-483319621EFD}" type="presOf" srcId="{6D7F6187-C779-274A-ACB7-0C5B2A4B2BF0}" destId="{F9ACFB09-A924-0647-910B-1842511FA71F}" srcOrd="0" destOrd="0" presId="urn:microsoft.com/office/officeart/2005/8/layout/vList5"/>
    <dgm:cxn modelId="{4FCAD043-9303-2A44-8AFA-0189FB864155}" type="presParOf" srcId="{20B2A8F5-6083-A847-B664-D6ED62A7D7EE}" destId="{0DFEEC43-EDEB-BD44-A93F-DF853158B2D7}" srcOrd="0" destOrd="0" presId="urn:microsoft.com/office/officeart/2005/8/layout/vList5"/>
    <dgm:cxn modelId="{0ADD91F3-7C7E-3440-8EDC-85E9D02C8BBF}" type="presParOf" srcId="{0DFEEC43-EDEB-BD44-A93F-DF853158B2D7}" destId="{3F7FD22D-C82E-4540-9BEB-A25390B67204}" srcOrd="0" destOrd="0" presId="urn:microsoft.com/office/officeart/2005/8/layout/vList5"/>
    <dgm:cxn modelId="{3C2AA571-B81C-1B4C-B283-E324B9F7AB61}" type="presParOf" srcId="{0DFEEC43-EDEB-BD44-A93F-DF853158B2D7}" destId="{25EF3A49-559B-194B-946E-DF94337A6666}" srcOrd="1" destOrd="0" presId="urn:microsoft.com/office/officeart/2005/8/layout/vList5"/>
    <dgm:cxn modelId="{E0FC2CB6-34BF-3143-985B-36DD148DADFE}" type="presParOf" srcId="{20B2A8F5-6083-A847-B664-D6ED62A7D7EE}" destId="{FBCA5EEA-1AEF-074B-A742-4EAEC8783934}" srcOrd="1" destOrd="0" presId="urn:microsoft.com/office/officeart/2005/8/layout/vList5"/>
    <dgm:cxn modelId="{77584DE5-18EB-C84C-8F59-B7366261B44E}" type="presParOf" srcId="{20B2A8F5-6083-A847-B664-D6ED62A7D7EE}" destId="{C89122F4-BB5F-A74B-827A-F0324A7F5FD1}" srcOrd="2" destOrd="0" presId="urn:microsoft.com/office/officeart/2005/8/layout/vList5"/>
    <dgm:cxn modelId="{A5DB44D5-3AEB-A041-85D8-1F6DA65EBDC0}" type="presParOf" srcId="{C89122F4-BB5F-A74B-827A-F0324A7F5FD1}" destId="{2B72F970-27C1-CA4F-A428-DC7B94F15FCB}" srcOrd="0" destOrd="0" presId="urn:microsoft.com/office/officeart/2005/8/layout/vList5"/>
    <dgm:cxn modelId="{74490C26-9CD5-CD41-B303-730A49361304}" type="presParOf" srcId="{C89122F4-BB5F-A74B-827A-F0324A7F5FD1}" destId="{08306160-5B78-FC40-A481-A9C869165893}" srcOrd="1" destOrd="0" presId="urn:microsoft.com/office/officeart/2005/8/layout/vList5"/>
    <dgm:cxn modelId="{84B53C56-7860-5D43-8AEF-DFAB0383350C}" type="presParOf" srcId="{20B2A8F5-6083-A847-B664-D6ED62A7D7EE}" destId="{3938BC80-EC30-0F44-8641-5B8EEDD43E66}" srcOrd="3" destOrd="0" presId="urn:microsoft.com/office/officeart/2005/8/layout/vList5"/>
    <dgm:cxn modelId="{4226B90C-333B-A148-A83E-F8560E261AB7}" type="presParOf" srcId="{20B2A8F5-6083-A847-B664-D6ED62A7D7EE}" destId="{2D4B9BEE-11EB-A041-8D39-BEC28B5FC645}" srcOrd="4" destOrd="0" presId="urn:microsoft.com/office/officeart/2005/8/layout/vList5"/>
    <dgm:cxn modelId="{8777469D-5F5B-1846-B35D-CE9D9E0FFEC9}" type="presParOf" srcId="{2D4B9BEE-11EB-A041-8D39-BEC28B5FC645}" destId="{2283CF39-9ADC-6742-BC9A-354559050D64}" srcOrd="0" destOrd="0" presId="urn:microsoft.com/office/officeart/2005/8/layout/vList5"/>
    <dgm:cxn modelId="{BEF9DCA6-97EB-C046-A65F-0BBF8663C2AE}" type="presParOf" srcId="{2D4B9BEE-11EB-A041-8D39-BEC28B5FC645}" destId="{07117482-0726-EA4D-B038-D0CA9DF7202B}" srcOrd="1" destOrd="0" presId="urn:microsoft.com/office/officeart/2005/8/layout/vList5"/>
    <dgm:cxn modelId="{B217532F-B21A-7948-8FDB-2DD62ECD75A2}" type="presParOf" srcId="{20B2A8F5-6083-A847-B664-D6ED62A7D7EE}" destId="{2C514D62-5CF1-9746-853F-BF6DD89DE7E9}" srcOrd="5" destOrd="0" presId="urn:microsoft.com/office/officeart/2005/8/layout/vList5"/>
    <dgm:cxn modelId="{FC52B1DC-B6F9-0541-B2DF-C9756A4CAE92}" type="presParOf" srcId="{20B2A8F5-6083-A847-B664-D6ED62A7D7EE}" destId="{F60DAC62-5D38-5549-A1E4-647AFCA7552F}" srcOrd="6" destOrd="0" presId="urn:microsoft.com/office/officeart/2005/8/layout/vList5"/>
    <dgm:cxn modelId="{3B253021-2014-794E-A90B-17212D2E3C0B}" type="presParOf" srcId="{F60DAC62-5D38-5549-A1E4-647AFCA7552F}" destId="{17DFE652-35C8-5F46-8E04-893B35917F9F}" srcOrd="0" destOrd="0" presId="urn:microsoft.com/office/officeart/2005/8/layout/vList5"/>
    <dgm:cxn modelId="{02AE246F-DBD7-B84F-8867-0FB2B73794BE}" type="presParOf" srcId="{F60DAC62-5D38-5549-A1E4-647AFCA7552F}" destId="{5FE921A8-D60E-484C-BCE9-96C5B5199C0C}" srcOrd="1" destOrd="0" presId="urn:microsoft.com/office/officeart/2005/8/layout/vList5"/>
    <dgm:cxn modelId="{C5244BA6-6D73-064D-A66A-B713061917D0}" type="presParOf" srcId="{20B2A8F5-6083-A847-B664-D6ED62A7D7EE}" destId="{1D6303C5-7B2C-A541-8527-03EF97B53375}" srcOrd="7" destOrd="0" presId="urn:microsoft.com/office/officeart/2005/8/layout/vList5"/>
    <dgm:cxn modelId="{CED23EDF-A776-004F-8D53-1A7896D53AC3}" type="presParOf" srcId="{20B2A8F5-6083-A847-B664-D6ED62A7D7EE}" destId="{F2863E4E-39C5-804F-9565-7B132D53D0D3}" srcOrd="8" destOrd="0" presId="urn:microsoft.com/office/officeart/2005/8/layout/vList5"/>
    <dgm:cxn modelId="{EC3BE459-417F-1740-B07A-AD6D474E591B}" type="presParOf" srcId="{F2863E4E-39C5-804F-9565-7B132D53D0D3}" destId="{9B034AF9-AC27-CC48-BA0B-3A1C0789990B}" srcOrd="0" destOrd="0" presId="urn:microsoft.com/office/officeart/2005/8/layout/vList5"/>
    <dgm:cxn modelId="{66F2CD06-CC1B-A04B-BB82-7BD036ED50DA}" type="presParOf" srcId="{F2863E4E-39C5-804F-9565-7B132D53D0D3}" destId="{BA136C72-2D31-FD42-993D-D3A9E17DB12B}" srcOrd="1" destOrd="0" presId="urn:microsoft.com/office/officeart/2005/8/layout/vList5"/>
    <dgm:cxn modelId="{BB1C5115-5CA7-134D-ABE9-552D035B89B7}" type="presParOf" srcId="{20B2A8F5-6083-A847-B664-D6ED62A7D7EE}" destId="{F583EFC4-E4B5-D544-A922-1B0976A9AC83}" srcOrd="9" destOrd="0" presId="urn:microsoft.com/office/officeart/2005/8/layout/vList5"/>
    <dgm:cxn modelId="{49A846B2-D352-884A-A417-D9ABDAC0592E}" type="presParOf" srcId="{20B2A8F5-6083-A847-B664-D6ED62A7D7EE}" destId="{850D34CD-E83B-E944-A713-2BB95222C7C5}" srcOrd="10" destOrd="0" presId="urn:microsoft.com/office/officeart/2005/8/layout/vList5"/>
    <dgm:cxn modelId="{62341B5C-C176-704B-93CD-AB751E261BAA}" type="presParOf" srcId="{850D34CD-E83B-E944-A713-2BB95222C7C5}" destId="{A6DEE7C3-2798-2046-998B-B62F9BA35B5D}" srcOrd="0" destOrd="0" presId="urn:microsoft.com/office/officeart/2005/8/layout/vList5"/>
    <dgm:cxn modelId="{0954C16A-EC22-0D48-9C02-EDB3307FC18C}" type="presParOf" srcId="{850D34CD-E83B-E944-A713-2BB95222C7C5}" destId="{F9ACFB09-A924-0647-910B-1842511FA71F}" srcOrd="1" destOrd="0" presId="urn:microsoft.com/office/officeart/2005/8/layout/vList5"/>
    <dgm:cxn modelId="{70CAACC3-BCA4-9D4C-ADCE-B8998446C75F}" type="presParOf" srcId="{20B2A8F5-6083-A847-B664-D6ED62A7D7EE}" destId="{A21CE69B-D4DA-8440-9A7F-1476D074143E}" srcOrd="11" destOrd="0" presId="urn:microsoft.com/office/officeart/2005/8/layout/vList5"/>
    <dgm:cxn modelId="{BBF01785-AE8D-144F-822D-DE1F17422F08}" type="presParOf" srcId="{20B2A8F5-6083-A847-B664-D6ED62A7D7EE}" destId="{02703E6A-0FFA-C943-A935-220ADDC0D7BD}" srcOrd="12" destOrd="0" presId="urn:microsoft.com/office/officeart/2005/8/layout/vList5"/>
    <dgm:cxn modelId="{6CB19714-00BB-5B4B-870A-174261006F6C}" type="presParOf" srcId="{02703E6A-0FFA-C943-A935-220ADDC0D7BD}" destId="{C3EAFC1C-3525-E545-9775-DAAEB403C7D6}" srcOrd="0" destOrd="0" presId="urn:microsoft.com/office/officeart/2005/8/layout/vList5"/>
    <dgm:cxn modelId="{63EE7C96-82BC-8D45-85CB-3B889FF1EB97}" type="presParOf" srcId="{02703E6A-0FFA-C943-A935-220ADDC0D7BD}" destId="{0721AE8D-CE1C-9045-8739-D09DDB8AC9B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78873C-5705-D542-874A-DE23E941AF04}" type="doc">
      <dgm:prSet loTypeId="urn:microsoft.com/office/officeart/2005/8/layout/arrow4" loCatId="" qsTypeId="urn:microsoft.com/office/officeart/2005/8/quickstyle/simple1" qsCatId="simple" csTypeId="urn:microsoft.com/office/officeart/2005/8/colors/colorful1" csCatId="colorful" phldr="1"/>
      <dgm:spPr/>
      <dgm:t>
        <a:bodyPr/>
        <a:lstStyle/>
        <a:p>
          <a:endParaRPr lang="en-US"/>
        </a:p>
      </dgm:t>
    </dgm:pt>
    <dgm:pt modelId="{F29BFDBD-66FD-FA49-847B-5F452A9D9758}">
      <dgm:prSet phldrT="[Text]" custT="1"/>
      <dgm:spPr>
        <a:solidFill>
          <a:srgbClr val="6C8E24"/>
        </a:solidFill>
      </dgm:spPr>
      <dgm:t>
        <a:bodyPr/>
        <a:lstStyle/>
        <a:p>
          <a:r>
            <a:rPr lang="en-US" sz="1600" b="1" dirty="0">
              <a:solidFill>
                <a:schemeClr val="bg1"/>
              </a:solidFill>
            </a:rPr>
            <a:t>Open-Ended Question:</a:t>
          </a:r>
        </a:p>
      </dgm:t>
    </dgm:pt>
    <dgm:pt modelId="{485EDAFA-0A90-B94D-9BF9-CD7654B28DB1}" type="parTrans" cxnId="{C8BA3D84-FEC7-D142-A241-9B24D258A9ED}">
      <dgm:prSet/>
      <dgm:spPr/>
      <dgm:t>
        <a:bodyPr/>
        <a:lstStyle/>
        <a:p>
          <a:endParaRPr lang="en-US" sz="1600"/>
        </a:p>
      </dgm:t>
    </dgm:pt>
    <dgm:pt modelId="{195D6562-CA33-E34D-B7AB-97A04222D1E9}" type="sibTrans" cxnId="{C8BA3D84-FEC7-D142-A241-9B24D258A9ED}">
      <dgm:prSet/>
      <dgm:spPr/>
      <dgm:t>
        <a:bodyPr/>
        <a:lstStyle/>
        <a:p>
          <a:endParaRPr lang="en-US" sz="1600"/>
        </a:p>
      </dgm:t>
    </dgm:pt>
    <dgm:pt modelId="{824E0000-7110-4649-9F62-0358E7A5C9FE}">
      <dgm:prSet phldrT="[Text]" custT="1"/>
      <dgm:spPr>
        <a:solidFill>
          <a:srgbClr val="6C8E24">
            <a:alpha val="50000"/>
          </a:srgbClr>
        </a:solidFill>
        <a:ln>
          <a:noFill/>
        </a:ln>
      </dgm:spPr>
      <dgm:t>
        <a:bodyPr lIns="91440"/>
        <a:lstStyle/>
        <a:p>
          <a:pPr>
            <a:buNone/>
          </a:pPr>
          <a:r>
            <a:rPr lang="en-US" sz="1600" i="1" dirty="0">
              <a:solidFill>
                <a:schemeClr val="bg1"/>
              </a:solidFill>
            </a:rPr>
            <a:t>“What negative consequences have you experienced </a:t>
          </a:r>
          <a:br>
            <a:rPr lang="en-US" sz="1600" i="1" dirty="0">
              <a:solidFill>
                <a:schemeClr val="bg1"/>
              </a:solidFill>
            </a:rPr>
          </a:br>
          <a:r>
            <a:rPr lang="en-US" sz="1600" i="1" dirty="0">
              <a:solidFill>
                <a:schemeClr val="bg1"/>
              </a:solidFill>
            </a:rPr>
            <a:t>as a result of your drinking?” </a:t>
          </a:r>
        </a:p>
      </dgm:t>
    </dgm:pt>
    <dgm:pt modelId="{6CF1FF71-B61E-8C4E-9E99-E8FA0E473E36}" type="parTrans" cxnId="{7C576129-6752-EF49-8147-109D98B35FF6}">
      <dgm:prSet/>
      <dgm:spPr/>
      <dgm:t>
        <a:bodyPr/>
        <a:lstStyle/>
        <a:p>
          <a:endParaRPr lang="en-US" sz="1600"/>
        </a:p>
      </dgm:t>
    </dgm:pt>
    <dgm:pt modelId="{C52EB694-3F53-6F4A-BB58-90A4ABB65E72}" type="sibTrans" cxnId="{7C576129-6752-EF49-8147-109D98B35FF6}">
      <dgm:prSet/>
      <dgm:spPr/>
      <dgm:t>
        <a:bodyPr/>
        <a:lstStyle/>
        <a:p>
          <a:endParaRPr lang="en-US" sz="1600"/>
        </a:p>
      </dgm:t>
    </dgm:pt>
    <dgm:pt modelId="{EBC0848A-3449-8C4B-9333-88E3DA7C7C4B}">
      <dgm:prSet phldrT="[Text]" custT="1"/>
      <dgm:spPr>
        <a:solidFill>
          <a:srgbClr val="A1A1A4"/>
        </a:solidFill>
      </dgm:spPr>
      <dgm:t>
        <a:bodyPr/>
        <a:lstStyle/>
        <a:p>
          <a:r>
            <a:rPr lang="en-US" sz="1600" b="1" dirty="0">
              <a:solidFill>
                <a:schemeClr val="bg2">
                  <a:lumMod val="10000"/>
                </a:schemeClr>
              </a:solidFill>
            </a:rPr>
            <a:t>Instead of:</a:t>
          </a:r>
        </a:p>
      </dgm:t>
    </dgm:pt>
    <dgm:pt modelId="{CC56164E-3FD5-374A-B39F-41D1EA2AF214}" type="parTrans" cxnId="{A4939C1F-CABC-A145-9567-8B8FE449530B}">
      <dgm:prSet/>
      <dgm:spPr/>
      <dgm:t>
        <a:bodyPr/>
        <a:lstStyle/>
        <a:p>
          <a:endParaRPr lang="en-US" sz="1600"/>
        </a:p>
      </dgm:t>
    </dgm:pt>
    <dgm:pt modelId="{74298049-FE15-D846-BBFE-4CDB2DD1059E}" type="sibTrans" cxnId="{A4939C1F-CABC-A145-9567-8B8FE449530B}">
      <dgm:prSet/>
      <dgm:spPr/>
      <dgm:t>
        <a:bodyPr/>
        <a:lstStyle/>
        <a:p>
          <a:endParaRPr lang="en-US" sz="1600"/>
        </a:p>
      </dgm:t>
    </dgm:pt>
    <dgm:pt modelId="{74E30131-B1A5-9742-8EE7-201DF0CBBF7E}">
      <dgm:prSet phldrT="[Text]" custT="1"/>
      <dgm:spPr>
        <a:solidFill>
          <a:srgbClr val="A1A1A4">
            <a:alpha val="50000"/>
          </a:srgbClr>
        </a:solidFill>
        <a:ln>
          <a:noFill/>
        </a:ln>
      </dgm:spPr>
      <dgm:t>
        <a:bodyPr lIns="91440"/>
        <a:lstStyle/>
        <a:p>
          <a:pPr>
            <a:buNone/>
          </a:pPr>
          <a:r>
            <a:rPr lang="en-US" sz="1600" i="1" dirty="0">
              <a:solidFill>
                <a:schemeClr val="bg2">
                  <a:lumMod val="10000"/>
                </a:schemeClr>
              </a:solidFill>
            </a:rPr>
            <a:t>“Have you experienced negative consequences </a:t>
          </a:r>
          <a:br>
            <a:rPr lang="en-US" sz="1600" i="1" dirty="0">
              <a:solidFill>
                <a:schemeClr val="bg2">
                  <a:lumMod val="10000"/>
                </a:schemeClr>
              </a:solidFill>
            </a:rPr>
          </a:br>
          <a:r>
            <a:rPr lang="en-US" sz="1600" i="1" dirty="0">
              <a:solidFill>
                <a:schemeClr val="bg2">
                  <a:lumMod val="10000"/>
                </a:schemeClr>
              </a:solidFill>
            </a:rPr>
            <a:t>from drinking?”</a:t>
          </a:r>
        </a:p>
      </dgm:t>
    </dgm:pt>
    <dgm:pt modelId="{B204DE5A-48A2-4B46-BB71-15FAC02B1846}" type="parTrans" cxnId="{9BCD9D6D-641C-8E40-8087-B0B96A9F4329}">
      <dgm:prSet/>
      <dgm:spPr/>
      <dgm:t>
        <a:bodyPr/>
        <a:lstStyle/>
        <a:p>
          <a:endParaRPr lang="en-US" sz="1600"/>
        </a:p>
      </dgm:t>
    </dgm:pt>
    <dgm:pt modelId="{CA3E4233-9224-6C4C-8CD3-1B753EFA684D}" type="sibTrans" cxnId="{9BCD9D6D-641C-8E40-8087-B0B96A9F4329}">
      <dgm:prSet/>
      <dgm:spPr/>
      <dgm:t>
        <a:bodyPr/>
        <a:lstStyle/>
        <a:p>
          <a:endParaRPr lang="en-US" sz="1600"/>
        </a:p>
      </dgm:t>
    </dgm:pt>
    <dgm:pt modelId="{836C21AC-518A-E744-AD5F-90C367FD6D06}" type="pres">
      <dgm:prSet presAssocID="{0778873C-5705-D542-874A-DE23E941AF04}" presName="compositeShape" presStyleCnt="0">
        <dgm:presLayoutVars>
          <dgm:chMax val="2"/>
          <dgm:dir/>
          <dgm:resizeHandles val="exact"/>
        </dgm:presLayoutVars>
      </dgm:prSet>
      <dgm:spPr/>
    </dgm:pt>
    <dgm:pt modelId="{9C71C960-C7F7-0543-8ECA-98B102B57AC0}" type="pres">
      <dgm:prSet presAssocID="{F29BFDBD-66FD-FA49-847B-5F452A9D9758}" presName="upArrow" presStyleLbl="node1" presStyleIdx="0" presStyleCnt="2"/>
      <dgm:spPr>
        <a:solidFill>
          <a:srgbClr val="6C8E24"/>
        </a:solidFill>
        <a:ln>
          <a:noFill/>
        </a:ln>
      </dgm:spPr>
    </dgm:pt>
    <dgm:pt modelId="{837D8D6C-CEC3-654F-9C1F-90077D180CBE}" type="pres">
      <dgm:prSet presAssocID="{F29BFDBD-66FD-FA49-847B-5F452A9D9758}" presName="upArrowText" presStyleLbl="revTx" presStyleIdx="0" presStyleCnt="2">
        <dgm:presLayoutVars>
          <dgm:chMax val="0"/>
          <dgm:bulletEnabled val="1"/>
        </dgm:presLayoutVars>
      </dgm:prSet>
      <dgm:spPr/>
    </dgm:pt>
    <dgm:pt modelId="{30929CD9-5BED-BA45-80C1-7518521D660F}" type="pres">
      <dgm:prSet presAssocID="{EBC0848A-3449-8C4B-9333-88E3DA7C7C4B}" presName="downArrow" presStyleLbl="node1" presStyleIdx="1" presStyleCnt="2"/>
      <dgm:spPr>
        <a:solidFill>
          <a:srgbClr val="A1A1A4"/>
        </a:solidFill>
        <a:ln>
          <a:noFill/>
        </a:ln>
      </dgm:spPr>
    </dgm:pt>
    <dgm:pt modelId="{00F3D303-B82F-2A45-B0F7-E8BA3271FF6B}" type="pres">
      <dgm:prSet presAssocID="{EBC0848A-3449-8C4B-9333-88E3DA7C7C4B}" presName="downArrowText" presStyleLbl="revTx" presStyleIdx="1" presStyleCnt="2">
        <dgm:presLayoutVars>
          <dgm:chMax val="0"/>
          <dgm:bulletEnabled val="1"/>
        </dgm:presLayoutVars>
      </dgm:prSet>
      <dgm:spPr/>
    </dgm:pt>
  </dgm:ptLst>
  <dgm:cxnLst>
    <dgm:cxn modelId="{A4939C1F-CABC-A145-9567-8B8FE449530B}" srcId="{0778873C-5705-D542-874A-DE23E941AF04}" destId="{EBC0848A-3449-8C4B-9333-88E3DA7C7C4B}" srcOrd="1" destOrd="0" parTransId="{CC56164E-3FD5-374A-B39F-41D1EA2AF214}" sibTransId="{74298049-FE15-D846-BBFE-4CDB2DD1059E}"/>
    <dgm:cxn modelId="{7C576129-6752-EF49-8147-109D98B35FF6}" srcId="{F29BFDBD-66FD-FA49-847B-5F452A9D9758}" destId="{824E0000-7110-4649-9F62-0358E7A5C9FE}" srcOrd="0" destOrd="0" parTransId="{6CF1FF71-B61E-8C4E-9E99-E8FA0E473E36}" sibTransId="{C52EB694-3F53-6F4A-BB58-90A4ABB65E72}"/>
    <dgm:cxn modelId="{9BCD9D6D-641C-8E40-8087-B0B96A9F4329}" srcId="{EBC0848A-3449-8C4B-9333-88E3DA7C7C4B}" destId="{74E30131-B1A5-9742-8EE7-201DF0CBBF7E}" srcOrd="0" destOrd="0" parTransId="{B204DE5A-48A2-4B46-BB71-15FAC02B1846}" sibTransId="{CA3E4233-9224-6C4C-8CD3-1B753EFA684D}"/>
    <dgm:cxn modelId="{C8BA3D84-FEC7-D142-A241-9B24D258A9ED}" srcId="{0778873C-5705-D542-874A-DE23E941AF04}" destId="{F29BFDBD-66FD-FA49-847B-5F452A9D9758}" srcOrd="0" destOrd="0" parTransId="{485EDAFA-0A90-B94D-9BF9-CD7654B28DB1}" sibTransId="{195D6562-CA33-E34D-B7AB-97A04222D1E9}"/>
    <dgm:cxn modelId="{9F5A088E-97C0-8F4B-9FD9-53C976091179}" type="presOf" srcId="{EBC0848A-3449-8C4B-9333-88E3DA7C7C4B}" destId="{00F3D303-B82F-2A45-B0F7-E8BA3271FF6B}" srcOrd="0" destOrd="0" presId="urn:microsoft.com/office/officeart/2005/8/layout/arrow4"/>
    <dgm:cxn modelId="{581B6C91-4274-BC4D-BFC7-3A332EE83BA8}" type="presOf" srcId="{0778873C-5705-D542-874A-DE23E941AF04}" destId="{836C21AC-518A-E744-AD5F-90C367FD6D06}" srcOrd="0" destOrd="0" presId="urn:microsoft.com/office/officeart/2005/8/layout/arrow4"/>
    <dgm:cxn modelId="{8B88CCB6-CDC3-704F-AEBD-E95EC8E81C83}" type="presOf" srcId="{F29BFDBD-66FD-FA49-847B-5F452A9D9758}" destId="{837D8D6C-CEC3-654F-9C1F-90077D180CBE}" srcOrd="0" destOrd="0" presId="urn:microsoft.com/office/officeart/2005/8/layout/arrow4"/>
    <dgm:cxn modelId="{C342A8C3-7D04-7348-B23B-D590E9EEF77D}" type="presOf" srcId="{74E30131-B1A5-9742-8EE7-201DF0CBBF7E}" destId="{00F3D303-B82F-2A45-B0F7-E8BA3271FF6B}" srcOrd="0" destOrd="1" presId="urn:microsoft.com/office/officeart/2005/8/layout/arrow4"/>
    <dgm:cxn modelId="{2ED493E0-8D98-2047-AA9B-30C2355C30C6}" type="presOf" srcId="{824E0000-7110-4649-9F62-0358E7A5C9FE}" destId="{837D8D6C-CEC3-654F-9C1F-90077D180CBE}" srcOrd="0" destOrd="1" presId="urn:microsoft.com/office/officeart/2005/8/layout/arrow4"/>
    <dgm:cxn modelId="{3F3768F8-B09D-ED4F-AB7A-3438BA08E1AB}" type="presParOf" srcId="{836C21AC-518A-E744-AD5F-90C367FD6D06}" destId="{9C71C960-C7F7-0543-8ECA-98B102B57AC0}" srcOrd="0" destOrd="0" presId="urn:microsoft.com/office/officeart/2005/8/layout/arrow4"/>
    <dgm:cxn modelId="{EBA22D05-A71C-8A4F-A9BF-70F4FACCFEAF}" type="presParOf" srcId="{836C21AC-518A-E744-AD5F-90C367FD6D06}" destId="{837D8D6C-CEC3-654F-9C1F-90077D180CBE}" srcOrd="1" destOrd="0" presId="urn:microsoft.com/office/officeart/2005/8/layout/arrow4"/>
    <dgm:cxn modelId="{CDBBD3FA-F9F4-CE49-8D80-E61CC7590846}" type="presParOf" srcId="{836C21AC-518A-E744-AD5F-90C367FD6D06}" destId="{30929CD9-5BED-BA45-80C1-7518521D660F}" srcOrd="2" destOrd="0" presId="urn:microsoft.com/office/officeart/2005/8/layout/arrow4"/>
    <dgm:cxn modelId="{34172093-D5B8-9142-8E1D-738466D73B0A}" type="presParOf" srcId="{836C21AC-518A-E744-AD5F-90C367FD6D06}" destId="{00F3D303-B82F-2A45-B0F7-E8BA3271FF6B}"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78873C-5705-D542-874A-DE23E941AF04}" type="doc">
      <dgm:prSet loTypeId="urn:microsoft.com/office/officeart/2005/8/layout/arrow4" loCatId="" qsTypeId="urn:microsoft.com/office/officeart/2005/8/quickstyle/simple1" qsCatId="simple" csTypeId="urn:microsoft.com/office/officeart/2005/8/colors/colorful1" csCatId="colorful" phldr="1"/>
      <dgm:spPr/>
      <dgm:t>
        <a:bodyPr/>
        <a:lstStyle/>
        <a:p>
          <a:endParaRPr lang="en-US"/>
        </a:p>
      </dgm:t>
    </dgm:pt>
    <dgm:pt modelId="{F29BFDBD-66FD-FA49-847B-5F452A9D9758}">
      <dgm:prSet phldrT="[Text]" custT="1"/>
      <dgm:spPr>
        <a:solidFill>
          <a:srgbClr val="6C8E24"/>
        </a:solidFill>
      </dgm:spPr>
      <dgm:t>
        <a:bodyPr/>
        <a:lstStyle/>
        <a:p>
          <a:r>
            <a:rPr lang="en-US" sz="1600" b="1" dirty="0">
              <a:solidFill>
                <a:schemeClr val="bg1"/>
              </a:solidFill>
            </a:rPr>
            <a:t>Affirmative:</a:t>
          </a:r>
        </a:p>
      </dgm:t>
    </dgm:pt>
    <dgm:pt modelId="{485EDAFA-0A90-B94D-9BF9-CD7654B28DB1}" type="parTrans" cxnId="{C8BA3D84-FEC7-D142-A241-9B24D258A9ED}">
      <dgm:prSet/>
      <dgm:spPr/>
      <dgm:t>
        <a:bodyPr/>
        <a:lstStyle/>
        <a:p>
          <a:endParaRPr lang="en-US" sz="1600"/>
        </a:p>
      </dgm:t>
    </dgm:pt>
    <dgm:pt modelId="{195D6562-CA33-E34D-B7AB-97A04222D1E9}" type="sibTrans" cxnId="{C8BA3D84-FEC7-D142-A241-9B24D258A9ED}">
      <dgm:prSet/>
      <dgm:spPr/>
      <dgm:t>
        <a:bodyPr/>
        <a:lstStyle/>
        <a:p>
          <a:endParaRPr lang="en-US" sz="1600"/>
        </a:p>
      </dgm:t>
    </dgm:pt>
    <dgm:pt modelId="{824E0000-7110-4649-9F62-0358E7A5C9FE}">
      <dgm:prSet phldrT="[Text]" custT="1"/>
      <dgm:spPr>
        <a:solidFill>
          <a:srgbClr val="6C8E24">
            <a:alpha val="50000"/>
          </a:srgbClr>
        </a:solidFill>
        <a:ln>
          <a:noFill/>
        </a:ln>
      </dgm:spPr>
      <dgm:t>
        <a:bodyPr lIns="91440"/>
        <a:lstStyle/>
        <a:p>
          <a:pPr>
            <a:buNone/>
          </a:pPr>
          <a:r>
            <a:rPr lang="en-US" sz="1600" i="1" dirty="0">
              <a:solidFill>
                <a:schemeClr val="bg1"/>
              </a:solidFill>
            </a:rPr>
            <a:t>“You have been consistent with your meds in the past and are really trying to figure out how to get back to that place.”</a:t>
          </a:r>
        </a:p>
      </dgm:t>
    </dgm:pt>
    <dgm:pt modelId="{6CF1FF71-B61E-8C4E-9E99-E8FA0E473E36}" type="parTrans" cxnId="{7C576129-6752-EF49-8147-109D98B35FF6}">
      <dgm:prSet/>
      <dgm:spPr/>
      <dgm:t>
        <a:bodyPr/>
        <a:lstStyle/>
        <a:p>
          <a:endParaRPr lang="en-US" sz="1600"/>
        </a:p>
      </dgm:t>
    </dgm:pt>
    <dgm:pt modelId="{C52EB694-3F53-6F4A-BB58-90A4ABB65E72}" type="sibTrans" cxnId="{7C576129-6752-EF49-8147-109D98B35FF6}">
      <dgm:prSet/>
      <dgm:spPr/>
      <dgm:t>
        <a:bodyPr/>
        <a:lstStyle/>
        <a:p>
          <a:endParaRPr lang="en-US" sz="1600"/>
        </a:p>
      </dgm:t>
    </dgm:pt>
    <dgm:pt modelId="{EBC0848A-3449-8C4B-9333-88E3DA7C7C4B}">
      <dgm:prSet phldrT="[Text]" custT="1"/>
      <dgm:spPr>
        <a:solidFill>
          <a:srgbClr val="A1A1A4"/>
        </a:solidFill>
      </dgm:spPr>
      <dgm:t>
        <a:bodyPr/>
        <a:lstStyle/>
        <a:p>
          <a:r>
            <a:rPr lang="en-US" sz="1600" b="1" dirty="0">
              <a:solidFill>
                <a:schemeClr val="bg2">
                  <a:lumMod val="10000"/>
                </a:schemeClr>
              </a:solidFill>
            </a:rPr>
            <a:t>Instead of:</a:t>
          </a:r>
        </a:p>
      </dgm:t>
    </dgm:pt>
    <dgm:pt modelId="{CC56164E-3FD5-374A-B39F-41D1EA2AF214}" type="parTrans" cxnId="{A4939C1F-CABC-A145-9567-8B8FE449530B}">
      <dgm:prSet/>
      <dgm:spPr/>
      <dgm:t>
        <a:bodyPr/>
        <a:lstStyle/>
        <a:p>
          <a:endParaRPr lang="en-US" sz="1600"/>
        </a:p>
      </dgm:t>
    </dgm:pt>
    <dgm:pt modelId="{74298049-FE15-D846-BBFE-4CDB2DD1059E}" type="sibTrans" cxnId="{A4939C1F-CABC-A145-9567-8B8FE449530B}">
      <dgm:prSet/>
      <dgm:spPr/>
      <dgm:t>
        <a:bodyPr/>
        <a:lstStyle/>
        <a:p>
          <a:endParaRPr lang="en-US" sz="1600"/>
        </a:p>
      </dgm:t>
    </dgm:pt>
    <dgm:pt modelId="{74E30131-B1A5-9742-8EE7-201DF0CBBF7E}">
      <dgm:prSet phldrT="[Text]" custT="1"/>
      <dgm:spPr>
        <a:solidFill>
          <a:srgbClr val="A1A1A4">
            <a:alpha val="50000"/>
          </a:srgbClr>
        </a:solidFill>
        <a:ln>
          <a:noFill/>
        </a:ln>
      </dgm:spPr>
      <dgm:t>
        <a:bodyPr lIns="91440"/>
        <a:lstStyle/>
        <a:p>
          <a:pPr>
            <a:buNone/>
          </a:pPr>
          <a:r>
            <a:rPr lang="en-US" sz="1600" i="1" dirty="0">
              <a:solidFill>
                <a:schemeClr val="bg2">
                  <a:lumMod val="10000"/>
                </a:schemeClr>
              </a:solidFill>
            </a:rPr>
            <a:t>“You are so smart, and you know taking your medication is what’s best for you even with the side effects.”</a:t>
          </a:r>
        </a:p>
      </dgm:t>
    </dgm:pt>
    <dgm:pt modelId="{B204DE5A-48A2-4B46-BB71-15FAC02B1846}" type="parTrans" cxnId="{9BCD9D6D-641C-8E40-8087-B0B96A9F4329}">
      <dgm:prSet/>
      <dgm:spPr/>
      <dgm:t>
        <a:bodyPr/>
        <a:lstStyle/>
        <a:p>
          <a:endParaRPr lang="en-US" sz="1600"/>
        </a:p>
      </dgm:t>
    </dgm:pt>
    <dgm:pt modelId="{CA3E4233-9224-6C4C-8CD3-1B753EFA684D}" type="sibTrans" cxnId="{9BCD9D6D-641C-8E40-8087-B0B96A9F4329}">
      <dgm:prSet/>
      <dgm:spPr/>
      <dgm:t>
        <a:bodyPr/>
        <a:lstStyle/>
        <a:p>
          <a:endParaRPr lang="en-US" sz="1600"/>
        </a:p>
      </dgm:t>
    </dgm:pt>
    <dgm:pt modelId="{836C21AC-518A-E744-AD5F-90C367FD6D06}" type="pres">
      <dgm:prSet presAssocID="{0778873C-5705-D542-874A-DE23E941AF04}" presName="compositeShape" presStyleCnt="0">
        <dgm:presLayoutVars>
          <dgm:chMax val="2"/>
          <dgm:dir/>
          <dgm:resizeHandles val="exact"/>
        </dgm:presLayoutVars>
      </dgm:prSet>
      <dgm:spPr/>
    </dgm:pt>
    <dgm:pt modelId="{9C71C960-C7F7-0543-8ECA-98B102B57AC0}" type="pres">
      <dgm:prSet presAssocID="{F29BFDBD-66FD-FA49-847B-5F452A9D9758}" presName="upArrow" presStyleLbl="node1" presStyleIdx="0" presStyleCnt="2"/>
      <dgm:spPr>
        <a:solidFill>
          <a:srgbClr val="6C8E24"/>
        </a:solidFill>
        <a:ln>
          <a:noFill/>
        </a:ln>
      </dgm:spPr>
    </dgm:pt>
    <dgm:pt modelId="{837D8D6C-CEC3-654F-9C1F-90077D180CBE}" type="pres">
      <dgm:prSet presAssocID="{F29BFDBD-66FD-FA49-847B-5F452A9D9758}" presName="upArrowText" presStyleLbl="revTx" presStyleIdx="0" presStyleCnt="2">
        <dgm:presLayoutVars>
          <dgm:chMax val="0"/>
          <dgm:bulletEnabled val="1"/>
        </dgm:presLayoutVars>
      </dgm:prSet>
      <dgm:spPr/>
    </dgm:pt>
    <dgm:pt modelId="{30929CD9-5BED-BA45-80C1-7518521D660F}" type="pres">
      <dgm:prSet presAssocID="{EBC0848A-3449-8C4B-9333-88E3DA7C7C4B}" presName="downArrow" presStyleLbl="node1" presStyleIdx="1" presStyleCnt="2"/>
      <dgm:spPr>
        <a:solidFill>
          <a:srgbClr val="A1A1A4"/>
        </a:solidFill>
        <a:ln>
          <a:noFill/>
        </a:ln>
      </dgm:spPr>
    </dgm:pt>
    <dgm:pt modelId="{00F3D303-B82F-2A45-B0F7-E8BA3271FF6B}" type="pres">
      <dgm:prSet presAssocID="{EBC0848A-3449-8C4B-9333-88E3DA7C7C4B}" presName="downArrowText" presStyleLbl="revTx" presStyleIdx="1" presStyleCnt="2">
        <dgm:presLayoutVars>
          <dgm:chMax val="0"/>
          <dgm:bulletEnabled val="1"/>
        </dgm:presLayoutVars>
      </dgm:prSet>
      <dgm:spPr/>
    </dgm:pt>
  </dgm:ptLst>
  <dgm:cxnLst>
    <dgm:cxn modelId="{A4939C1F-CABC-A145-9567-8B8FE449530B}" srcId="{0778873C-5705-D542-874A-DE23E941AF04}" destId="{EBC0848A-3449-8C4B-9333-88E3DA7C7C4B}" srcOrd="1" destOrd="0" parTransId="{CC56164E-3FD5-374A-B39F-41D1EA2AF214}" sibTransId="{74298049-FE15-D846-BBFE-4CDB2DD1059E}"/>
    <dgm:cxn modelId="{7C576129-6752-EF49-8147-109D98B35FF6}" srcId="{F29BFDBD-66FD-FA49-847B-5F452A9D9758}" destId="{824E0000-7110-4649-9F62-0358E7A5C9FE}" srcOrd="0" destOrd="0" parTransId="{6CF1FF71-B61E-8C4E-9E99-E8FA0E473E36}" sibTransId="{C52EB694-3F53-6F4A-BB58-90A4ABB65E72}"/>
    <dgm:cxn modelId="{9BCD9D6D-641C-8E40-8087-B0B96A9F4329}" srcId="{EBC0848A-3449-8C4B-9333-88E3DA7C7C4B}" destId="{74E30131-B1A5-9742-8EE7-201DF0CBBF7E}" srcOrd="0" destOrd="0" parTransId="{B204DE5A-48A2-4B46-BB71-15FAC02B1846}" sibTransId="{CA3E4233-9224-6C4C-8CD3-1B753EFA684D}"/>
    <dgm:cxn modelId="{C8BA3D84-FEC7-D142-A241-9B24D258A9ED}" srcId="{0778873C-5705-D542-874A-DE23E941AF04}" destId="{F29BFDBD-66FD-FA49-847B-5F452A9D9758}" srcOrd="0" destOrd="0" parTransId="{485EDAFA-0A90-B94D-9BF9-CD7654B28DB1}" sibTransId="{195D6562-CA33-E34D-B7AB-97A04222D1E9}"/>
    <dgm:cxn modelId="{9F5A088E-97C0-8F4B-9FD9-53C976091179}" type="presOf" srcId="{EBC0848A-3449-8C4B-9333-88E3DA7C7C4B}" destId="{00F3D303-B82F-2A45-B0F7-E8BA3271FF6B}" srcOrd="0" destOrd="0" presId="urn:microsoft.com/office/officeart/2005/8/layout/arrow4"/>
    <dgm:cxn modelId="{581B6C91-4274-BC4D-BFC7-3A332EE83BA8}" type="presOf" srcId="{0778873C-5705-D542-874A-DE23E941AF04}" destId="{836C21AC-518A-E744-AD5F-90C367FD6D06}" srcOrd="0" destOrd="0" presId="urn:microsoft.com/office/officeart/2005/8/layout/arrow4"/>
    <dgm:cxn modelId="{8B88CCB6-CDC3-704F-AEBD-E95EC8E81C83}" type="presOf" srcId="{F29BFDBD-66FD-FA49-847B-5F452A9D9758}" destId="{837D8D6C-CEC3-654F-9C1F-90077D180CBE}" srcOrd="0" destOrd="0" presId="urn:microsoft.com/office/officeart/2005/8/layout/arrow4"/>
    <dgm:cxn modelId="{C342A8C3-7D04-7348-B23B-D590E9EEF77D}" type="presOf" srcId="{74E30131-B1A5-9742-8EE7-201DF0CBBF7E}" destId="{00F3D303-B82F-2A45-B0F7-E8BA3271FF6B}" srcOrd="0" destOrd="1" presId="urn:microsoft.com/office/officeart/2005/8/layout/arrow4"/>
    <dgm:cxn modelId="{2ED493E0-8D98-2047-AA9B-30C2355C30C6}" type="presOf" srcId="{824E0000-7110-4649-9F62-0358E7A5C9FE}" destId="{837D8D6C-CEC3-654F-9C1F-90077D180CBE}" srcOrd="0" destOrd="1" presId="urn:microsoft.com/office/officeart/2005/8/layout/arrow4"/>
    <dgm:cxn modelId="{3F3768F8-B09D-ED4F-AB7A-3438BA08E1AB}" type="presParOf" srcId="{836C21AC-518A-E744-AD5F-90C367FD6D06}" destId="{9C71C960-C7F7-0543-8ECA-98B102B57AC0}" srcOrd="0" destOrd="0" presId="urn:microsoft.com/office/officeart/2005/8/layout/arrow4"/>
    <dgm:cxn modelId="{EBA22D05-A71C-8A4F-A9BF-70F4FACCFEAF}" type="presParOf" srcId="{836C21AC-518A-E744-AD5F-90C367FD6D06}" destId="{837D8D6C-CEC3-654F-9C1F-90077D180CBE}" srcOrd="1" destOrd="0" presId="urn:microsoft.com/office/officeart/2005/8/layout/arrow4"/>
    <dgm:cxn modelId="{CDBBD3FA-F9F4-CE49-8D80-E61CC7590846}" type="presParOf" srcId="{836C21AC-518A-E744-AD5F-90C367FD6D06}" destId="{30929CD9-5BED-BA45-80C1-7518521D660F}" srcOrd="2" destOrd="0" presId="urn:microsoft.com/office/officeart/2005/8/layout/arrow4"/>
    <dgm:cxn modelId="{34172093-D5B8-9142-8E1D-738466D73B0A}" type="presParOf" srcId="{836C21AC-518A-E744-AD5F-90C367FD6D06}" destId="{00F3D303-B82F-2A45-B0F7-E8BA3271FF6B}"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93C84-F1E7-7943-83EF-2A78DA276374}">
      <dsp:nvSpPr>
        <dsp:cNvPr id="0" name=""/>
        <dsp:cNvSpPr/>
      </dsp:nvSpPr>
      <dsp:spPr>
        <a:xfrm>
          <a:off x="3011804" y="98863"/>
          <a:ext cx="1748790" cy="119654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0" kern="1200" dirty="0">
              <a:latin typeface="+mn-lt"/>
              <a:cs typeface="Arial" panose="020B0604020202020204" pitchFamily="34" charset="0"/>
            </a:rPr>
            <a:t>Pre-contemplation</a:t>
          </a:r>
        </a:p>
      </dsp:txBody>
      <dsp:txXfrm>
        <a:off x="3267908" y="274092"/>
        <a:ext cx="1236582" cy="846083"/>
      </dsp:txXfrm>
    </dsp:sp>
    <dsp:sp modelId="{AD0BE23D-7741-0F45-8301-99740ED4DE05}">
      <dsp:nvSpPr>
        <dsp:cNvPr id="0" name=""/>
        <dsp:cNvSpPr/>
      </dsp:nvSpPr>
      <dsp:spPr>
        <a:xfrm rot="2199948">
          <a:off x="4551560" y="1079074"/>
          <a:ext cx="314774" cy="461106"/>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mn-lt"/>
          </a:endParaRPr>
        </a:p>
      </dsp:txBody>
      <dsp:txXfrm>
        <a:off x="4560903" y="1143100"/>
        <a:ext cx="220342" cy="276664"/>
      </dsp:txXfrm>
    </dsp:sp>
    <dsp:sp modelId="{0641C51B-B998-EB47-B503-39CDC48349A1}">
      <dsp:nvSpPr>
        <dsp:cNvPr id="0" name=""/>
        <dsp:cNvSpPr/>
      </dsp:nvSpPr>
      <dsp:spPr>
        <a:xfrm>
          <a:off x="4671592" y="1334490"/>
          <a:ext cx="1748790" cy="119654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0" kern="1200" dirty="0">
              <a:latin typeface="+mn-lt"/>
              <a:cs typeface="Arial" panose="020B0604020202020204" pitchFamily="34" charset="0"/>
            </a:rPr>
            <a:t>Contemplation</a:t>
          </a:r>
        </a:p>
      </dsp:txBody>
      <dsp:txXfrm>
        <a:off x="4927696" y="1509719"/>
        <a:ext cx="1236582" cy="846083"/>
      </dsp:txXfrm>
    </dsp:sp>
    <dsp:sp modelId="{82BBF7B3-D3E5-8740-A034-F35930CA2EB7}">
      <dsp:nvSpPr>
        <dsp:cNvPr id="0" name=""/>
        <dsp:cNvSpPr/>
      </dsp:nvSpPr>
      <dsp:spPr>
        <a:xfrm rot="6283289">
          <a:off x="5075301" y="2672794"/>
          <a:ext cx="431335" cy="461106"/>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mn-lt"/>
          </a:endParaRPr>
        </a:p>
      </dsp:txBody>
      <dsp:txXfrm rot="10800000">
        <a:off x="5156443" y="2702439"/>
        <a:ext cx="301935" cy="276664"/>
      </dsp:txXfrm>
    </dsp:sp>
    <dsp:sp modelId="{6FD70866-3D76-7D44-A9FC-D838BD303A50}">
      <dsp:nvSpPr>
        <dsp:cNvPr id="0" name=""/>
        <dsp:cNvSpPr/>
      </dsp:nvSpPr>
      <dsp:spPr>
        <a:xfrm>
          <a:off x="4155352" y="3299277"/>
          <a:ext cx="1748790" cy="119654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0" kern="1200" dirty="0">
              <a:latin typeface="+mn-lt"/>
              <a:cs typeface="Arial" panose="020B0604020202020204" pitchFamily="34" charset="0"/>
            </a:rPr>
            <a:t>Action</a:t>
          </a:r>
        </a:p>
      </dsp:txBody>
      <dsp:txXfrm>
        <a:off x="4411456" y="3474506"/>
        <a:ext cx="1236582" cy="846083"/>
      </dsp:txXfrm>
    </dsp:sp>
    <dsp:sp modelId="{D801209F-1E9C-E643-A3C2-01258594B8D7}">
      <dsp:nvSpPr>
        <dsp:cNvPr id="0" name=""/>
        <dsp:cNvSpPr/>
      </dsp:nvSpPr>
      <dsp:spPr>
        <a:xfrm rot="10800007">
          <a:off x="3682837" y="3666992"/>
          <a:ext cx="333910" cy="461106"/>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mn-lt"/>
          </a:endParaRPr>
        </a:p>
      </dsp:txBody>
      <dsp:txXfrm rot="10800000">
        <a:off x="3783010" y="3759213"/>
        <a:ext cx="233737" cy="276664"/>
      </dsp:txXfrm>
    </dsp:sp>
    <dsp:sp modelId="{D9B6E1CA-5598-0341-A4E9-716A34F93A94}">
      <dsp:nvSpPr>
        <dsp:cNvPr id="0" name=""/>
        <dsp:cNvSpPr/>
      </dsp:nvSpPr>
      <dsp:spPr>
        <a:xfrm>
          <a:off x="1776542" y="3299272"/>
          <a:ext cx="1748790" cy="119654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0" kern="1200" dirty="0">
              <a:latin typeface="+mn-lt"/>
              <a:cs typeface="Arial" panose="020B0604020202020204" pitchFamily="34" charset="0"/>
            </a:rPr>
            <a:t>Maintenance</a:t>
          </a:r>
        </a:p>
      </dsp:txBody>
      <dsp:txXfrm>
        <a:off x="2032646" y="3474501"/>
        <a:ext cx="1236582" cy="846083"/>
      </dsp:txXfrm>
    </dsp:sp>
    <dsp:sp modelId="{01179B99-701A-8E45-AC19-B9A59E3EF036}">
      <dsp:nvSpPr>
        <dsp:cNvPr id="0" name=""/>
        <dsp:cNvSpPr/>
      </dsp:nvSpPr>
      <dsp:spPr>
        <a:xfrm rot="15468460">
          <a:off x="2229437" y="2696315"/>
          <a:ext cx="423539" cy="461106"/>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mn-lt"/>
          </a:endParaRPr>
        </a:p>
      </dsp:txBody>
      <dsp:txXfrm rot="10800000">
        <a:off x="2306385" y="2850634"/>
        <a:ext cx="296477" cy="276664"/>
      </dsp:txXfrm>
    </dsp:sp>
    <dsp:sp modelId="{D0AD0DEA-7C57-1649-99D9-4A0B5CB459A8}">
      <dsp:nvSpPr>
        <dsp:cNvPr id="0" name=""/>
        <dsp:cNvSpPr/>
      </dsp:nvSpPr>
      <dsp:spPr>
        <a:xfrm>
          <a:off x="1352017" y="1334490"/>
          <a:ext cx="1748790" cy="119654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0" kern="1200" dirty="0">
              <a:latin typeface="+mn-lt"/>
              <a:cs typeface="Arial" panose="020B0604020202020204" pitchFamily="34" charset="0"/>
            </a:rPr>
            <a:t>RELAPSE</a:t>
          </a:r>
        </a:p>
      </dsp:txBody>
      <dsp:txXfrm>
        <a:off x="1608121" y="1509719"/>
        <a:ext cx="1236582" cy="846083"/>
      </dsp:txXfrm>
    </dsp:sp>
    <dsp:sp modelId="{6C943C78-E1E8-B443-8C58-745901DF9662}">
      <dsp:nvSpPr>
        <dsp:cNvPr id="0" name=""/>
        <dsp:cNvSpPr/>
      </dsp:nvSpPr>
      <dsp:spPr>
        <a:xfrm rot="19400052">
          <a:off x="2891773" y="1089714"/>
          <a:ext cx="314774" cy="461106"/>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mn-lt"/>
          </a:endParaRPr>
        </a:p>
      </dsp:txBody>
      <dsp:txXfrm>
        <a:off x="2901116" y="1210130"/>
        <a:ext cx="220342" cy="276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5280D-D16C-9E40-BF4E-16E0450EE86F}">
      <dsp:nvSpPr>
        <dsp:cNvPr id="0" name=""/>
        <dsp:cNvSpPr/>
      </dsp:nvSpPr>
      <dsp:spPr>
        <a:xfrm>
          <a:off x="0" y="0"/>
          <a:ext cx="3820553" cy="623663"/>
        </a:xfrm>
        <a:prstGeom prst="roundRect">
          <a:avLst/>
        </a:prstGeom>
        <a:solidFill>
          <a:srgbClr val="A1A1A4"/>
        </a:solidFill>
        <a:ln w="25400" cap="flat" cmpd="sng" algn="ctr">
          <a:solidFill>
            <a:srgbClr val="A1A1A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Standard Way</a:t>
          </a:r>
        </a:p>
      </dsp:txBody>
      <dsp:txXfrm>
        <a:off x="30445" y="30445"/>
        <a:ext cx="3759663" cy="562773"/>
      </dsp:txXfrm>
    </dsp:sp>
    <dsp:sp modelId="{6CACEF44-AD3F-3F4B-A78A-DCE37B522F39}">
      <dsp:nvSpPr>
        <dsp:cNvPr id="0" name=""/>
        <dsp:cNvSpPr/>
      </dsp:nvSpPr>
      <dsp:spPr>
        <a:xfrm>
          <a:off x="0" y="636845"/>
          <a:ext cx="3820553" cy="322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303" tIns="34290" rIns="192024" bIns="34290" numCol="1" spcCol="1270" anchor="t" anchorCtr="0">
          <a:noAutofit/>
        </a:bodyPr>
        <a:lstStyle/>
        <a:p>
          <a:pPr marL="228600" lvl="1" indent="-228600" algn="l" defTabSz="933450">
            <a:lnSpc>
              <a:spcPct val="90000"/>
            </a:lnSpc>
            <a:spcBef>
              <a:spcPct val="0"/>
            </a:spcBef>
            <a:spcAft>
              <a:spcPct val="20000"/>
            </a:spcAft>
            <a:buFont typeface="Zapf Dingbats"/>
            <a:buChar char="✘"/>
          </a:pPr>
          <a:r>
            <a:rPr lang="en-US" sz="2100" kern="1200" dirty="0">
              <a:solidFill>
                <a:schemeClr val="bg2">
                  <a:lumMod val="10000"/>
                </a:schemeClr>
              </a:solidFill>
            </a:rPr>
            <a:t>Sharing expertise</a:t>
          </a:r>
        </a:p>
        <a:p>
          <a:pPr marL="228600" lvl="1" indent="-228600" algn="l" defTabSz="933450">
            <a:lnSpc>
              <a:spcPct val="90000"/>
            </a:lnSpc>
            <a:spcBef>
              <a:spcPct val="0"/>
            </a:spcBef>
            <a:spcAft>
              <a:spcPct val="20000"/>
            </a:spcAft>
            <a:buFont typeface="Zapf Dingbats"/>
            <a:buChar char="✘"/>
          </a:pPr>
          <a:r>
            <a:rPr lang="en-US" sz="2100" kern="1200" dirty="0">
              <a:solidFill>
                <a:schemeClr val="bg2">
                  <a:lumMod val="10000"/>
                </a:schemeClr>
              </a:solidFill>
            </a:rPr>
            <a:t>Giving advice</a:t>
          </a:r>
        </a:p>
        <a:p>
          <a:pPr marL="228600" lvl="1" indent="-228600" algn="l" defTabSz="933450">
            <a:lnSpc>
              <a:spcPct val="90000"/>
            </a:lnSpc>
            <a:spcBef>
              <a:spcPct val="0"/>
            </a:spcBef>
            <a:spcAft>
              <a:spcPct val="20000"/>
            </a:spcAft>
            <a:buFont typeface="Zapf Dingbats"/>
            <a:buChar char="✘"/>
          </a:pPr>
          <a:r>
            <a:rPr lang="en-US" sz="2100" kern="1200" dirty="0">
              <a:solidFill>
                <a:schemeClr val="bg2">
                  <a:lumMod val="10000"/>
                </a:schemeClr>
              </a:solidFill>
            </a:rPr>
            <a:t>Providing directives</a:t>
          </a:r>
        </a:p>
        <a:p>
          <a:pPr marL="228600" lvl="1" indent="-228600" algn="l" defTabSz="933450">
            <a:lnSpc>
              <a:spcPct val="90000"/>
            </a:lnSpc>
            <a:spcBef>
              <a:spcPct val="0"/>
            </a:spcBef>
            <a:spcAft>
              <a:spcPct val="20000"/>
            </a:spcAft>
            <a:buFont typeface="Zapf Dingbats"/>
            <a:buChar char="✘"/>
          </a:pPr>
          <a:r>
            <a:rPr lang="en-US" sz="2100" kern="1200" dirty="0">
              <a:solidFill>
                <a:schemeClr val="bg2">
                  <a:lumMod val="10000"/>
                </a:schemeClr>
              </a:solidFill>
            </a:rPr>
            <a:t>Setting expectations</a:t>
          </a:r>
        </a:p>
        <a:p>
          <a:pPr marL="228600" lvl="1" indent="-228600" algn="l" defTabSz="933450">
            <a:lnSpc>
              <a:spcPct val="90000"/>
            </a:lnSpc>
            <a:spcBef>
              <a:spcPct val="0"/>
            </a:spcBef>
            <a:spcAft>
              <a:spcPct val="20000"/>
            </a:spcAft>
            <a:buFont typeface="Zapf Dingbats"/>
            <a:buChar char="✘"/>
          </a:pPr>
          <a:r>
            <a:rPr lang="en-US" sz="2100" kern="1200" dirty="0">
              <a:solidFill>
                <a:schemeClr val="bg2">
                  <a:lumMod val="10000"/>
                </a:schemeClr>
              </a:solidFill>
            </a:rPr>
            <a:t>Warning against unhealthy practices</a:t>
          </a:r>
        </a:p>
      </dsp:txBody>
      <dsp:txXfrm>
        <a:off x="0" y="636845"/>
        <a:ext cx="3820553" cy="3225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4F51F-A1C4-9F43-9811-0C7BB54970C4}">
      <dsp:nvSpPr>
        <dsp:cNvPr id="0" name=""/>
        <dsp:cNvSpPr/>
      </dsp:nvSpPr>
      <dsp:spPr>
        <a:xfrm>
          <a:off x="0" y="62334"/>
          <a:ext cx="3820554" cy="638819"/>
        </a:xfrm>
        <a:prstGeom prst="roundRect">
          <a:avLst/>
        </a:prstGeom>
        <a:solidFill>
          <a:srgbClr val="6C8E24"/>
        </a:solidFill>
        <a:ln w="25400" cap="flat" cmpd="sng" algn="ctr">
          <a:solidFill>
            <a:srgbClr val="6C8E2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MI Practice</a:t>
          </a:r>
        </a:p>
      </dsp:txBody>
      <dsp:txXfrm>
        <a:off x="31185" y="93519"/>
        <a:ext cx="3758184" cy="576449"/>
      </dsp:txXfrm>
    </dsp:sp>
    <dsp:sp modelId="{7E0ABABF-9290-8F4B-B2D4-6FED9CD732BA}">
      <dsp:nvSpPr>
        <dsp:cNvPr id="0" name=""/>
        <dsp:cNvSpPr/>
      </dsp:nvSpPr>
      <dsp:spPr>
        <a:xfrm>
          <a:off x="0" y="701154"/>
          <a:ext cx="3820554" cy="318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303" tIns="35560" rIns="199136" bIns="35560" numCol="1" spcCol="1270" anchor="t" anchorCtr="0">
          <a:noAutofit/>
        </a:bodyPr>
        <a:lstStyle/>
        <a:p>
          <a:pPr marL="228600" lvl="1" indent="-228600" algn="l" defTabSz="977900">
            <a:lnSpc>
              <a:spcPct val="90000"/>
            </a:lnSpc>
            <a:spcBef>
              <a:spcPct val="0"/>
            </a:spcBef>
            <a:spcAft>
              <a:spcPct val="20000"/>
            </a:spcAft>
            <a:buFont typeface="Wingdings" pitchFamily="2" charset="2"/>
            <a:buChar char="ü"/>
          </a:pPr>
          <a:r>
            <a:rPr lang="en-US" sz="2200" kern="1200" dirty="0">
              <a:solidFill>
                <a:schemeClr val="bg2">
                  <a:lumMod val="10000"/>
                </a:schemeClr>
              </a:solidFill>
            </a:rPr>
            <a:t>Asking permission to give </a:t>
          </a:r>
          <a:br>
            <a:rPr lang="en-US" sz="2200" kern="1200" dirty="0">
              <a:solidFill>
                <a:schemeClr val="bg2">
                  <a:lumMod val="10000"/>
                </a:schemeClr>
              </a:solidFill>
            </a:rPr>
          </a:br>
          <a:r>
            <a:rPr lang="en-US" sz="2200" kern="1200" dirty="0">
              <a:solidFill>
                <a:schemeClr val="bg2">
                  <a:lumMod val="10000"/>
                </a:schemeClr>
              </a:solidFill>
            </a:rPr>
            <a:t>advice or information</a:t>
          </a:r>
        </a:p>
        <a:p>
          <a:pPr marL="228600" lvl="1" indent="-228600" algn="l" defTabSz="977900">
            <a:lnSpc>
              <a:spcPct val="90000"/>
            </a:lnSpc>
            <a:spcBef>
              <a:spcPct val="0"/>
            </a:spcBef>
            <a:spcAft>
              <a:spcPct val="20000"/>
            </a:spcAft>
            <a:buFont typeface="Wingdings" pitchFamily="2" charset="2"/>
            <a:buChar char="ü"/>
          </a:pPr>
          <a:r>
            <a:rPr lang="en-US" sz="2200" kern="1200" dirty="0">
              <a:solidFill>
                <a:schemeClr val="bg2">
                  <a:lumMod val="10000"/>
                </a:schemeClr>
              </a:solidFill>
            </a:rPr>
            <a:t>Inviting patients to disregard advice or information if they choose</a:t>
          </a:r>
        </a:p>
        <a:p>
          <a:pPr marL="228600" lvl="1" indent="-228600" algn="l" defTabSz="977900">
            <a:lnSpc>
              <a:spcPct val="90000"/>
            </a:lnSpc>
            <a:spcBef>
              <a:spcPct val="0"/>
            </a:spcBef>
            <a:spcAft>
              <a:spcPct val="20000"/>
            </a:spcAft>
            <a:buFont typeface="Wingdings" pitchFamily="2" charset="2"/>
            <a:buChar char="ü"/>
          </a:pPr>
          <a:r>
            <a:rPr lang="en-US" sz="2200" kern="1200" dirty="0">
              <a:solidFill>
                <a:schemeClr val="bg2">
                  <a:lumMod val="10000"/>
                </a:schemeClr>
              </a:solidFill>
            </a:rPr>
            <a:t>Allowing patients to decide</a:t>
          </a:r>
        </a:p>
        <a:p>
          <a:pPr marL="228600" lvl="1" indent="-228600" algn="l" defTabSz="977900">
            <a:lnSpc>
              <a:spcPct val="90000"/>
            </a:lnSpc>
            <a:spcBef>
              <a:spcPct val="0"/>
            </a:spcBef>
            <a:spcAft>
              <a:spcPct val="20000"/>
            </a:spcAft>
            <a:buFont typeface="Wingdings" pitchFamily="2" charset="2"/>
            <a:buChar char="ü"/>
          </a:pPr>
          <a:r>
            <a:rPr lang="en-US" sz="2200" kern="1200" dirty="0">
              <a:solidFill>
                <a:schemeClr val="bg2">
                  <a:lumMod val="10000"/>
                </a:schemeClr>
              </a:solidFill>
            </a:rPr>
            <a:t>Acknowledging patients’ autonomy</a:t>
          </a:r>
        </a:p>
        <a:p>
          <a:pPr marL="228600" lvl="1" indent="-228600" algn="l" defTabSz="977900">
            <a:lnSpc>
              <a:spcPct val="90000"/>
            </a:lnSpc>
            <a:spcBef>
              <a:spcPct val="0"/>
            </a:spcBef>
            <a:spcAft>
              <a:spcPct val="20000"/>
            </a:spcAft>
            <a:buFont typeface="Wingdings" pitchFamily="2" charset="2"/>
            <a:buChar char="ü"/>
          </a:pPr>
          <a:r>
            <a:rPr lang="en-US" sz="2200" kern="1200" dirty="0">
              <a:solidFill>
                <a:schemeClr val="bg2">
                  <a:lumMod val="10000"/>
                </a:schemeClr>
              </a:solidFill>
            </a:rPr>
            <a:t>Responding with empathy and acceptance</a:t>
          </a:r>
        </a:p>
      </dsp:txBody>
      <dsp:txXfrm>
        <a:off x="0" y="701154"/>
        <a:ext cx="3820554" cy="3187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F3A49-559B-194B-946E-DF94337A6666}">
      <dsp:nvSpPr>
        <dsp:cNvPr id="0" name=""/>
        <dsp:cNvSpPr/>
      </dsp:nvSpPr>
      <dsp:spPr>
        <a:xfrm rot="5400000">
          <a:off x="5009706" y="-2142331"/>
          <a:ext cx="551051" cy="4974336"/>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n w="12700">
                <a:noFill/>
              </a:ln>
              <a:solidFill>
                <a:schemeClr val="bg2">
                  <a:lumMod val="10000"/>
                </a:schemeClr>
              </a:solidFill>
            </a:rPr>
            <a:t>Why would</a:t>
          </a:r>
          <a:r>
            <a:rPr lang="en-US" sz="1600" kern="1200" baseline="0" dirty="0">
              <a:ln w="12700">
                <a:noFill/>
              </a:ln>
              <a:solidFill>
                <a:schemeClr val="bg2">
                  <a:lumMod val="10000"/>
                </a:schemeClr>
              </a:solidFill>
            </a:rPr>
            <a:t> you do this?</a:t>
          </a:r>
          <a:endParaRPr lang="en-US" sz="1600" kern="1200" dirty="0">
            <a:solidFill>
              <a:schemeClr val="bg2">
                <a:lumMod val="10000"/>
              </a:schemeClr>
            </a:solidFill>
          </a:endParaRPr>
        </a:p>
      </dsp:txBody>
      <dsp:txXfrm rot="-5400000">
        <a:off x="2798064" y="96211"/>
        <a:ext cx="4947436" cy="497251"/>
      </dsp:txXfrm>
    </dsp:sp>
    <dsp:sp modelId="{3F7FD22D-C82E-4540-9BEB-A25390B67204}">
      <dsp:nvSpPr>
        <dsp:cNvPr id="0" name=""/>
        <dsp:cNvSpPr/>
      </dsp:nvSpPr>
      <dsp:spPr>
        <a:xfrm>
          <a:off x="0" y="429"/>
          <a:ext cx="2798064" cy="68881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Ask open ended questions:</a:t>
          </a:r>
        </a:p>
      </dsp:txBody>
      <dsp:txXfrm>
        <a:off x="33625" y="34054"/>
        <a:ext cx="2730814" cy="621563"/>
      </dsp:txXfrm>
    </dsp:sp>
    <dsp:sp modelId="{08306160-5B78-FC40-A481-A9C869165893}">
      <dsp:nvSpPr>
        <dsp:cNvPr id="0" name=""/>
        <dsp:cNvSpPr/>
      </dsp:nvSpPr>
      <dsp:spPr>
        <a:xfrm rot="5400000">
          <a:off x="5009706" y="-1419076"/>
          <a:ext cx="551051" cy="4974336"/>
        </a:xfrm>
        <a:prstGeom prst="round2SameRect">
          <a:avLst/>
        </a:prstGeom>
        <a:solidFill>
          <a:schemeClr val="accent2">
            <a:tint val="40000"/>
            <a:alpha val="90000"/>
            <a:hueOff val="-1277582"/>
            <a:satOff val="-4649"/>
            <a:lumOff val="-810"/>
            <a:alphaOff val="0"/>
          </a:schemeClr>
        </a:solidFill>
        <a:ln w="25400" cap="flat" cmpd="sng" algn="ctr">
          <a:solidFill>
            <a:schemeClr val="accent2">
              <a:tint val="40000"/>
              <a:alpha val="90000"/>
              <a:hueOff val="-1277582"/>
              <a:satOff val="-4649"/>
              <a:lumOff val="-8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n w="12700">
                <a:noFill/>
              </a:ln>
              <a:solidFill>
                <a:schemeClr val="bg2">
                  <a:lumMod val="10000"/>
                </a:schemeClr>
              </a:solidFill>
            </a:rPr>
            <a:t>In what ways</a:t>
          </a:r>
          <a:r>
            <a:rPr lang="en-US" sz="1600" kern="1200" baseline="0" dirty="0">
              <a:ln w="12700">
                <a:noFill/>
              </a:ln>
              <a:solidFill>
                <a:schemeClr val="bg2">
                  <a:lumMod val="10000"/>
                </a:schemeClr>
              </a:solidFill>
            </a:rPr>
            <a:t> would it be different this time?</a:t>
          </a:r>
          <a:endParaRPr lang="en-US" sz="1600" kern="1200" dirty="0">
            <a:solidFill>
              <a:schemeClr val="bg2">
                <a:lumMod val="10000"/>
              </a:schemeClr>
            </a:solidFill>
          </a:endParaRPr>
        </a:p>
      </dsp:txBody>
      <dsp:txXfrm rot="-5400000">
        <a:off x="2798064" y="819466"/>
        <a:ext cx="4947436" cy="497251"/>
      </dsp:txXfrm>
    </dsp:sp>
    <dsp:sp modelId="{2B72F970-27C1-CA4F-A428-DC7B94F15FCB}">
      <dsp:nvSpPr>
        <dsp:cNvPr id="0" name=""/>
        <dsp:cNvSpPr/>
      </dsp:nvSpPr>
      <dsp:spPr>
        <a:xfrm>
          <a:off x="0" y="723684"/>
          <a:ext cx="2798064" cy="688813"/>
        </a:xfrm>
        <a:prstGeom prst="roundRect">
          <a:avLst/>
        </a:prstGeom>
        <a:solidFill>
          <a:schemeClr val="accent2">
            <a:hueOff val="-1273427"/>
            <a:satOff val="-1203"/>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Ask for elaboration:</a:t>
          </a:r>
        </a:p>
      </dsp:txBody>
      <dsp:txXfrm>
        <a:off x="33625" y="757309"/>
        <a:ext cx="2730814" cy="621563"/>
      </dsp:txXfrm>
    </dsp:sp>
    <dsp:sp modelId="{07117482-0726-EA4D-B038-D0CA9DF7202B}">
      <dsp:nvSpPr>
        <dsp:cNvPr id="0" name=""/>
        <dsp:cNvSpPr/>
      </dsp:nvSpPr>
      <dsp:spPr>
        <a:xfrm rot="5400000">
          <a:off x="5009706" y="-695822"/>
          <a:ext cx="551051" cy="4974336"/>
        </a:xfrm>
        <a:prstGeom prst="round2SameRect">
          <a:avLst/>
        </a:prstGeom>
        <a:solidFill>
          <a:schemeClr val="accent2">
            <a:tint val="40000"/>
            <a:alpha val="90000"/>
            <a:hueOff val="-2555164"/>
            <a:satOff val="-9298"/>
            <a:lumOff val="-1620"/>
            <a:alphaOff val="0"/>
          </a:schemeClr>
        </a:solidFill>
        <a:ln w="25400" cap="flat" cmpd="sng" algn="ctr">
          <a:solidFill>
            <a:schemeClr val="accent2">
              <a:tint val="40000"/>
              <a:alpha val="90000"/>
              <a:hueOff val="-2555164"/>
              <a:satOff val="-9298"/>
              <a:lumOff val="-16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n w="12700">
                <a:noFill/>
              </a:ln>
              <a:solidFill>
                <a:schemeClr val="bg2">
                  <a:lumMod val="10000"/>
                </a:schemeClr>
              </a:solidFill>
            </a:rPr>
            <a:t>What happened</a:t>
          </a:r>
          <a:r>
            <a:rPr lang="en-US" sz="1600" kern="1200" baseline="0" dirty="0">
              <a:ln w="12700">
                <a:noFill/>
              </a:ln>
              <a:solidFill>
                <a:schemeClr val="bg2">
                  <a:lumMod val="10000"/>
                </a:schemeClr>
              </a:solidFill>
            </a:rPr>
            <a:t> when you quit last time?</a:t>
          </a:r>
          <a:endParaRPr lang="en-US" sz="1600" kern="1200" dirty="0">
            <a:solidFill>
              <a:schemeClr val="bg2">
                <a:lumMod val="10000"/>
              </a:schemeClr>
            </a:solidFill>
          </a:endParaRPr>
        </a:p>
      </dsp:txBody>
      <dsp:txXfrm rot="-5400000">
        <a:off x="2798064" y="1542720"/>
        <a:ext cx="4947436" cy="497251"/>
      </dsp:txXfrm>
    </dsp:sp>
    <dsp:sp modelId="{2283CF39-9ADC-6742-BC9A-354559050D64}">
      <dsp:nvSpPr>
        <dsp:cNvPr id="0" name=""/>
        <dsp:cNvSpPr/>
      </dsp:nvSpPr>
      <dsp:spPr>
        <a:xfrm>
          <a:off x="0" y="1446938"/>
          <a:ext cx="2798064" cy="688813"/>
        </a:xfrm>
        <a:prstGeom prst="roundRect">
          <a:avLst/>
        </a:prstGeom>
        <a:solidFill>
          <a:schemeClr val="accent2">
            <a:hueOff val="-2546853"/>
            <a:satOff val="-2405"/>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Ask for examples:</a:t>
          </a:r>
        </a:p>
      </dsp:txBody>
      <dsp:txXfrm>
        <a:off x="33625" y="1480563"/>
        <a:ext cx="2730814" cy="621563"/>
      </dsp:txXfrm>
    </dsp:sp>
    <dsp:sp modelId="{5FE921A8-D60E-484C-BCE9-96C5B5199C0C}">
      <dsp:nvSpPr>
        <dsp:cNvPr id="0" name=""/>
        <dsp:cNvSpPr/>
      </dsp:nvSpPr>
      <dsp:spPr>
        <a:xfrm rot="5400000">
          <a:off x="5009706" y="27431"/>
          <a:ext cx="551051" cy="4974336"/>
        </a:xfrm>
        <a:prstGeom prst="round2SameRect">
          <a:avLst/>
        </a:prstGeom>
        <a:solidFill>
          <a:schemeClr val="accent2">
            <a:tint val="40000"/>
            <a:alpha val="90000"/>
            <a:hueOff val="-3832747"/>
            <a:satOff val="-13947"/>
            <a:lumOff val="-2430"/>
            <a:alphaOff val="0"/>
          </a:schemeClr>
        </a:solidFill>
        <a:ln w="25400" cap="flat" cmpd="sng" algn="ctr">
          <a:solidFill>
            <a:schemeClr val="accent2">
              <a:tint val="40000"/>
              <a:alpha val="90000"/>
              <a:hueOff val="-3832747"/>
              <a:satOff val="-13947"/>
              <a:lumOff val="-24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n w="12700">
                <a:noFill/>
              </a:ln>
              <a:solidFill>
                <a:schemeClr val="bg2">
                  <a:lumMod val="10000"/>
                </a:schemeClr>
              </a:solidFill>
            </a:rPr>
            <a:t>How were things better/different</a:t>
          </a:r>
          <a:r>
            <a:rPr lang="en-US" sz="1600" kern="1200" baseline="0" dirty="0">
              <a:ln w="12700">
                <a:noFill/>
              </a:ln>
              <a:solidFill>
                <a:schemeClr val="bg2">
                  <a:lumMod val="10000"/>
                </a:schemeClr>
              </a:solidFill>
            </a:rPr>
            <a:t> before you started?</a:t>
          </a:r>
          <a:endParaRPr lang="en-US" sz="1600" kern="1200" dirty="0">
            <a:solidFill>
              <a:schemeClr val="bg2">
                <a:lumMod val="10000"/>
              </a:schemeClr>
            </a:solidFill>
          </a:endParaRPr>
        </a:p>
      </dsp:txBody>
      <dsp:txXfrm rot="-5400000">
        <a:off x="2798064" y="2265973"/>
        <a:ext cx="4947436" cy="497251"/>
      </dsp:txXfrm>
    </dsp:sp>
    <dsp:sp modelId="{17DFE652-35C8-5F46-8E04-893B35917F9F}">
      <dsp:nvSpPr>
        <dsp:cNvPr id="0" name=""/>
        <dsp:cNvSpPr/>
      </dsp:nvSpPr>
      <dsp:spPr>
        <a:xfrm>
          <a:off x="0" y="2170193"/>
          <a:ext cx="2798064" cy="688813"/>
        </a:xfrm>
        <a:prstGeom prst="roundRect">
          <a:avLst/>
        </a:prstGeom>
        <a:solidFill>
          <a:schemeClr val="accent2">
            <a:hueOff val="-3820280"/>
            <a:satOff val="-3608"/>
            <a:lumOff val="-1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Look back:</a:t>
          </a:r>
        </a:p>
      </dsp:txBody>
      <dsp:txXfrm>
        <a:off x="33625" y="2203818"/>
        <a:ext cx="2730814" cy="621563"/>
      </dsp:txXfrm>
    </dsp:sp>
    <dsp:sp modelId="{BA136C72-2D31-FD42-993D-D3A9E17DB12B}">
      <dsp:nvSpPr>
        <dsp:cNvPr id="0" name=""/>
        <dsp:cNvSpPr/>
      </dsp:nvSpPr>
      <dsp:spPr>
        <a:xfrm rot="5400000">
          <a:off x="5009706" y="750686"/>
          <a:ext cx="551051" cy="4974336"/>
        </a:xfrm>
        <a:prstGeom prst="round2SameRect">
          <a:avLst/>
        </a:prstGeom>
        <a:solidFill>
          <a:schemeClr val="accent2">
            <a:tint val="40000"/>
            <a:alpha val="90000"/>
            <a:hueOff val="-5110329"/>
            <a:satOff val="-18596"/>
            <a:lumOff val="-3240"/>
            <a:alphaOff val="0"/>
          </a:schemeClr>
        </a:solidFill>
        <a:ln w="25400" cap="flat" cmpd="sng" algn="ctr">
          <a:solidFill>
            <a:schemeClr val="accent2">
              <a:tint val="40000"/>
              <a:alpha val="90000"/>
              <a:hueOff val="-5110329"/>
              <a:satOff val="-18596"/>
              <a:lumOff val="-32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n w="12700">
                <a:noFill/>
              </a:ln>
              <a:solidFill>
                <a:schemeClr val="bg2">
                  <a:lumMod val="10000"/>
                </a:schemeClr>
              </a:solidFill>
            </a:rPr>
            <a:t>What if things continue as they are?</a:t>
          </a:r>
          <a:endParaRPr lang="en-US" sz="1600" kern="1200" dirty="0">
            <a:solidFill>
              <a:schemeClr val="bg2">
                <a:lumMod val="10000"/>
              </a:schemeClr>
            </a:solidFill>
          </a:endParaRPr>
        </a:p>
      </dsp:txBody>
      <dsp:txXfrm rot="-5400000">
        <a:off x="2798064" y="2989228"/>
        <a:ext cx="4947436" cy="497251"/>
      </dsp:txXfrm>
    </dsp:sp>
    <dsp:sp modelId="{9B034AF9-AC27-CC48-BA0B-3A1C0789990B}">
      <dsp:nvSpPr>
        <dsp:cNvPr id="0" name=""/>
        <dsp:cNvSpPr/>
      </dsp:nvSpPr>
      <dsp:spPr>
        <a:xfrm>
          <a:off x="0" y="2893447"/>
          <a:ext cx="2798064" cy="688813"/>
        </a:xfrm>
        <a:prstGeom prst="roundRect">
          <a:avLst/>
        </a:prstGeom>
        <a:solidFill>
          <a:schemeClr val="accent2">
            <a:hueOff val="-5093706"/>
            <a:satOff val="-4811"/>
            <a:lumOff val="-17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Look forward:</a:t>
          </a:r>
        </a:p>
      </dsp:txBody>
      <dsp:txXfrm>
        <a:off x="33625" y="2927072"/>
        <a:ext cx="2730814" cy="621563"/>
      </dsp:txXfrm>
    </dsp:sp>
    <dsp:sp modelId="{F9ACFB09-A924-0647-910B-1842511FA71F}">
      <dsp:nvSpPr>
        <dsp:cNvPr id="0" name=""/>
        <dsp:cNvSpPr/>
      </dsp:nvSpPr>
      <dsp:spPr>
        <a:xfrm rot="5400000">
          <a:off x="5009706" y="1473940"/>
          <a:ext cx="551051" cy="4974336"/>
        </a:xfrm>
        <a:prstGeom prst="round2SameRect">
          <a:avLst/>
        </a:prstGeom>
        <a:solidFill>
          <a:schemeClr val="accent2">
            <a:tint val="40000"/>
            <a:alpha val="90000"/>
            <a:hueOff val="-6387911"/>
            <a:satOff val="-23245"/>
            <a:lumOff val="-4050"/>
            <a:alphaOff val="0"/>
          </a:schemeClr>
        </a:solidFill>
        <a:ln w="25400" cap="flat" cmpd="sng" algn="ctr">
          <a:solidFill>
            <a:schemeClr val="accent2">
              <a:tint val="40000"/>
              <a:alpha val="90000"/>
              <a:hueOff val="-6387911"/>
              <a:satOff val="-23245"/>
              <a:lumOff val="-40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n w="12700">
                <a:noFill/>
              </a:ln>
              <a:solidFill>
                <a:schemeClr val="bg2">
                  <a:lumMod val="10000"/>
                </a:schemeClr>
              </a:solidFill>
            </a:rPr>
            <a:t>What’s the worst/best</a:t>
          </a:r>
          <a:r>
            <a:rPr lang="en-US" sz="1600" kern="1200" baseline="0" dirty="0">
              <a:ln w="12700">
                <a:noFill/>
              </a:ln>
              <a:solidFill>
                <a:schemeClr val="bg2">
                  <a:lumMod val="10000"/>
                </a:schemeClr>
              </a:solidFill>
            </a:rPr>
            <a:t> thing to happen if you make this change?</a:t>
          </a:r>
          <a:endParaRPr lang="en-US" sz="1600" kern="1200" dirty="0">
            <a:solidFill>
              <a:schemeClr val="bg2">
                <a:lumMod val="10000"/>
              </a:schemeClr>
            </a:solidFill>
          </a:endParaRPr>
        </a:p>
      </dsp:txBody>
      <dsp:txXfrm rot="-5400000">
        <a:off x="2798064" y="3712482"/>
        <a:ext cx="4947436" cy="497251"/>
      </dsp:txXfrm>
    </dsp:sp>
    <dsp:sp modelId="{A6DEE7C3-2798-2046-998B-B62F9BA35B5D}">
      <dsp:nvSpPr>
        <dsp:cNvPr id="0" name=""/>
        <dsp:cNvSpPr/>
      </dsp:nvSpPr>
      <dsp:spPr>
        <a:xfrm>
          <a:off x="0" y="3616702"/>
          <a:ext cx="2798064" cy="688813"/>
        </a:xfrm>
        <a:prstGeom prst="roundRect">
          <a:avLst/>
        </a:prstGeom>
        <a:solidFill>
          <a:schemeClr val="accent2">
            <a:hueOff val="-6367132"/>
            <a:satOff val="-6013"/>
            <a:lumOff val="-2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Query Extremes:</a:t>
          </a:r>
        </a:p>
      </dsp:txBody>
      <dsp:txXfrm>
        <a:off x="33625" y="3650327"/>
        <a:ext cx="2730814" cy="621563"/>
      </dsp:txXfrm>
    </dsp:sp>
    <dsp:sp modelId="{0721AE8D-CE1C-9045-8739-D09DDB8AC9B7}">
      <dsp:nvSpPr>
        <dsp:cNvPr id="0" name=""/>
        <dsp:cNvSpPr/>
      </dsp:nvSpPr>
      <dsp:spPr>
        <a:xfrm rot="5400000">
          <a:off x="5009706" y="2197195"/>
          <a:ext cx="551051" cy="4974336"/>
        </a:xfrm>
        <a:prstGeom prst="round2SameRect">
          <a:avLst/>
        </a:prstGeom>
        <a:solidFill>
          <a:schemeClr val="accent2">
            <a:tint val="40000"/>
            <a:alpha val="90000"/>
            <a:hueOff val="-7665493"/>
            <a:satOff val="-27894"/>
            <a:lumOff val="-4860"/>
            <a:alphaOff val="0"/>
          </a:schemeClr>
        </a:solidFill>
        <a:ln w="25400" cap="flat" cmpd="sng" algn="ctr">
          <a:solidFill>
            <a:schemeClr val="accent2">
              <a:tint val="40000"/>
              <a:alpha val="90000"/>
              <a:hueOff val="-7665493"/>
              <a:satOff val="-27894"/>
              <a:lumOff val="-48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n w="12700">
                <a:noFill/>
              </a:ln>
              <a:solidFill>
                <a:schemeClr val="bg2">
                  <a:lumMod val="10000"/>
                </a:schemeClr>
              </a:solidFill>
            </a:rPr>
            <a:t>What is the most important reason for you to do this?</a:t>
          </a:r>
          <a:endParaRPr lang="en-US" sz="1600" kern="1200" dirty="0">
            <a:solidFill>
              <a:schemeClr val="bg2">
                <a:lumMod val="10000"/>
              </a:schemeClr>
            </a:solidFill>
          </a:endParaRPr>
        </a:p>
      </dsp:txBody>
      <dsp:txXfrm rot="-5400000">
        <a:off x="2798064" y="4435737"/>
        <a:ext cx="4947436" cy="497251"/>
      </dsp:txXfrm>
    </dsp:sp>
    <dsp:sp modelId="{C3EAFC1C-3525-E545-9775-DAAEB403C7D6}">
      <dsp:nvSpPr>
        <dsp:cNvPr id="0" name=""/>
        <dsp:cNvSpPr/>
      </dsp:nvSpPr>
      <dsp:spPr>
        <a:xfrm>
          <a:off x="0" y="4339956"/>
          <a:ext cx="2798064" cy="688813"/>
        </a:xfrm>
        <a:prstGeom prst="roundRect">
          <a:avLst/>
        </a:prstGeom>
        <a:solidFill>
          <a:schemeClr val="accent2">
            <a:hueOff val="-7640559"/>
            <a:satOff val="-7216"/>
            <a:lumOff val="-2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Explore Goals &amp; Values:</a:t>
          </a:r>
        </a:p>
      </dsp:txBody>
      <dsp:txXfrm>
        <a:off x="33625" y="4373581"/>
        <a:ext cx="2730814" cy="621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1C960-C7F7-0543-8ECA-98B102B57AC0}">
      <dsp:nvSpPr>
        <dsp:cNvPr id="0" name=""/>
        <dsp:cNvSpPr/>
      </dsp:nvSpPr>
      <dsp:spPr>
        <a:xfrm>
          <a:off x="2305" y="0"/>
          <a:ext cx="1383030" cy="1975104"/>
        </a:xfrm>
        <a:prstGeom prst="upArrow">
          <a:avLst/>
        </a:prstGeom>
        <a:solidFill>
          <a:srgbClr val="6C8E2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7D8D6C-CEC3-654F-9C1F-90077D180CBE}">
      <dsp:nvSpPr>
        <dsp:cNvPr id="0" name=""/>
        <dsp:cNvSpPr/>
      </dsp:nvSpPr>
      <dsp:spPr>
        <a:xfrm>
          <a:off x="1426825" y="0"/>
          <a:ext cx="2346960" cy="1975104"/>
        </a:xfrm>
        <a:prstGeom prst="rect">
          <a:avLst/>
        </a:prstGeom>
        <a:solidFill>
          <a:srgbClr val="6C8E24"/>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rPr>
            <a:t>Open-Ended Question:</a:t>
          </a:r>
        </a:p>
        <a:p>
          <a:pPr marL="171450" lvl="1" indent="-171450" algn="l" defTabSz="711200">
            <a:lnSpc>
              <a:spcPct val="90000"/>
            </a:lnSpc>
            <a:spcBef>
              <a:spcPct val="0"/>
            </a:spcBef>
            <a:spcAft>
              <a:spcPct val="15000"/>
            </a:spcAft>
            <a:buNone/>
          </a:pPr>
          <a:r>
            <a:rPr lang="en-US" sz="1600" i="1" kern="1200" dirty="0">
              <a:solidFill>
                <a:schemeClr val="bg1"/>
              </a:solidFill>
            </a:rPr>
            <a:t>“What negative consequences have you experienced </a:t>
          </a:r>
          <a:br>
            <a:rPr lang="en-US" sz="1600" i="1" kern="1200" dirty="0">
              <a:solidFill>
                <a:schemeClr val="bg1"/>
              </a:solidFill>
            </a:rPr>
          </a:br>
          <a:r>
            <a:rPr lang="en-US" sz="1600" i="1" kern="1200" dirty="0">
              <a:solidFill>
                <a:schemeClr val="bg1"/>
              </a:solidFill>
            </a:rPr>
            <a:t>as a result of your drinking?” </a:t>
          </a:r>
        </a:p>
      </dsp:txBody>
      <dsp:txXfrm>
        <a:off x="1426825" y="0"/>
        <a:ext cx="2346960" cy="1975104"/>
      </dsp:txXfrm>
    </dsp:sp>
    <dsp:sp modelId="{30929CD9-5BED-BA45-80C1-7518521D660F}">
      <dsp:nvSpPr>
        <dsp:cNvPr id="0" name=""/>
        <dsp:cNvSpPr/>
      </dsp:nvSpPr>
      <dsp:spPr>
        <a:xfrm>
          <a:off x="417214" y="2139695"/>
          <a:ext cx="1383030" cy="1975104"/>
        </a:xfrm>
        <a:prstGeom prst="downArrow">
          <a:avLst/>
        </a:prstGeom>
        <a:solidFill>
          <a:srgbClr val="A1A1A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F3D303-B82F-2A45-B0F7-E8BA3271FF6B}">
      <dsp:nvSpPr>
        <dsp:cNvPr id="0" name=""/>
        <dsp:cNvSpPr/>
      </dsp:nvSpPr>
      <dsp:spPr>
        <a:xfrm>
          <a:off x="1841734" y="2139695"/>
          <a:ext cx="2346960" cy="1975104"/>
        </a:xfrm>
        <a:prstGeom prst="rect">
          <a:avLst/>
        </a:prstGeom>
        <a:solidFill>
          <a:srgbClr val="A1A1A4"/>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2">
                  <a:lumMod val="10000"/>
                </a:schemeClr>
              </a:solidFill>
            </a:rPr>
            <a:t>Instead of:</a:t>
          </a:r>
        </a:p>
        <a:p>
          <a:pPr marL="171450" lvl="1" indent="-171450" algn="l" defTabSz="711200">
            <a:lnSpc>
              <a:spcPct val="90000"/>
            </a:lnSpc>
            <a:spcBef>
              <a:spcPct val="0"/>
            </a:spcBef>
            <a:spcAft>
              <a:spcPct val="15000"/>
            </a:spcAft>
            <a:buNone/>
          </a:pPr>
          <a:r>
            <a:rPr lang="en-US" sz="1600" i="1" kern="1200" dirty="0">
              <a:solidFill>
                <a:schemeClr val="bg2">
                  <a:lumMod val="10000"/>
                </a:schemeClr>
              </a:solidFill>
            </a:rPr>
            <a:t>“Have you experienced negative consequences </a:t>
          </a:r>
          <a:br>
            <a:rPr lang="en-US" sz="1600" i="1" kern="1200" dirty="0">
              <a:solidFill>
                <a:schemeClr val="bg2">
                  <a:lumMod val="10000"/>
                </a:schemeClr>
              </a:solidFill>
            </a:rPr>
          </a:br>
          <a:r>
            <a:rPr lang="en-US" sz="1600" i="1" kern="1200" dirty="0">
              <a:solidFill>
                <a:schemeClr val="bg2">
                  <a:lumMod val="10000"/>
                </a:schemeClr>
              </a:solidFill>
            </a:rPr>
            <a:t>from drinking?”</a:t>
          </a:r>
        </a:p>
      </dsp:txBody>
      <dsp:txXfrm>
        <a:off x="1841734" y="2139695"/>
        <a:ext cx="2346960" cy="19751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1C960-C7F7-0543-8ECA-98B102B57AC0}">
      <dsp:nvSpPr>
        <dsp:cNvPr id="0" name=""/>
        <dsp:cNvSpPr/>
      </dsp:nvSpPr>
      <dsp:spPr>
        <a:xfrm>
          <a:off x="2305" y="0"/>
          <a:ext cx="1383030" cy="1975104"/>
        </a:xfrm>
        <a:prstGeom prst="upArrow">
          <a:avLst/>
        </a:prstGeom>
        <a:solidFill>
          <a:srgbClr val="6C8E2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7D8D6C-CEC3-654F-9C1F-90077D180CBE}">
      <dsp:nvSpPr>
        <dsp:cNvPr id="0" name=""/>
        <dsp:cNvSpPr/>
      </dsp:nvSpPr>
      <dsp:spPr>
        <a:xfrm>
          <a:off x="1426825" y="0"/>
          <a:ext cx="2346960" cy="1975104"/>
        </a:xfrm>
        <a:prstGeom prst="rect">
          <a:avLst/>
        </a:prstGeom>
        <a:solidFill>
          <a:srgbClr val="6C8E24"/>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rPr>
            <a:t>Affirmative:</a:t>
          </a:r>
        </a:p>
        <a:p>
          <a:pPr marL="171450" lvl="1" indent="-171450" algn="l" defTabSz="711200">
            <a:lnSpc>
              <a:spcPct val="90000"/>
            </a:lnSpc>
            <a:spcBef>
              <a:spcPct val="0"/>
            </a:spcBef>
            <a:spcAft>
              <a:spcPct val="15000"/>
            </a:spcAft>
            <a:buNone/>
          </a:pPr>
          <a:r>
            <a:rPr lang="en-US" sz="1600" i="1" kern="1200" dirty="0">
              <a:solidFill>
                <a:schemeClr val="bg1"/>
              </a:solidFill>
            </a:rPr>
            <a:t>“You have been consistent with your meds in the past and are really trying to figure out how to get back to that place.”</a:t>
          </a:r>
        </a:p>
      </dsp:txBody>
      <dsp:txXfrm>
        <a:off x="1426825" y="0"/>
        <a:ext cx="2346960" cy="1975104"/>
      </dsp:txXfrm>
    </dsp:sp>
    <dsp:sp modelId="{30929CD9-5BED-BA45-80C1-7518521D660F}">
      <dsp:nvSpPr>
        <dsp:cNvPr id="0" name=""/>
        <dsp:cNvSpPr/>
      </dsp:nvSpPr>
      <dsp:spPr>
        <a:xfrm>
          <a:off x="417214" y="2139695"/>
          <a:ext cx="1383030" cy="1975104"/>
        </a:xfrm>
        <a:prstGeom prst="downArrow">
          <a:avLst/>
        </a:prstGeom>
        <a:solidFill>
          <a:srgbClr val="A1A1A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F3D303-B82F-2A45-B0F7-E8BA3271FF6B}">
      <dsp:nvSpPr>
        <dsp:cNvPr id="0" name=""/>
        <dsp:cNvSpPr/>
      </dsp:nvSpPr>
      <dsp:spPr>
        <a:xfrm>
          <a:off x="1841734" y="2139695"/>
          <a:ext cx="2346960" cy="1975104"/>
        </a:xfrm>
        <a:prstGeom prst="rect">
          <a:avLst/>
        </a:prstGeom>
        <a:solidFill>
          <a:srgbClr val="A1A1A4"/>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2">
                  <a:lumMod val="10000"/>
                </a:schemeClr>
              </a:solidFill>
            </a:rPr>
            <a:t>Instead of:</a:t>
          </a:r>
        </a:p>
        <a:p>
          <a:pPr marL="171450" lvl="1" indent="-171450" algn="l" defTabSz="711200">
            <a:lnSpc>
              <a:spcPct val="90000"/>
            </a:lnSpc>
            <a:spcBef>
              <a:spcPct val="0"/>
            </a:spcBef>
            <a:spcAft>
              <a:spcPct val="15000"/>
            </a:spcAft>
            <a:buNone/>
          </a:pPr>
          <a:r>
            <a:rPr lang="en-US" sz="1600" i="1" kern="1200" dirty="0">
              <a:solidFill>
                <a:schemeClr val="bg2">
                  <a:lumMod val="10000"/>
                </a:schemeClr>
              </a:solidFill>
            </a:rPr>
            <a:t>“You are so smart, and you know taking your medication is what’s best for you even with the side effects.”</a:t>
          </a:r>
        </a:p>
      </dsp:txBody>
      <dsp:txXfrm>
        <a:off x="1841734" y="2139695"/>
        <a:ext cx="2346960" cy="197510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FE58BAD-AF85-4557-A432-81EDB43FEAD6}" type="datetimeFigureOut">
              <a:rPr lang="en-US" smtClean="0"/>
              <a:t>7/12/2019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4CAE357-57CB-4495-B339-BC2C27132052}" type="slidenum">
              <a:rPr lang="en-US" smtClean="0"/>
              <a:t>‹#›</a:t>
            </a:fld>
            <a:endParaRPr lang="en-US" dirty="0"/>
          </a:p>
        </p:txBody>
      </p:sp>
    </p:spTree>
    <p:extLst>
      <p:ext uri="{BB962C8B-B14F-4D97-AF65-F5344CB8AC3E}">
        <p14:creationId xmlns:p14="http://schemas.microsoft.com/office/powerpoint/2010/main" val="3572072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B8122A6-DD65-414E-9FA8-CB9BD17C2D45}" type="datetimeFigureOut">
              <a:rPr lang="en-US" smtClean="0"/>
              <a:pPr/>
              <a:t>7/12/2019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2B2A89B-0B14-4F32-BA52-961E872DD4E2}" type="slidenum">
              <a:rPr lang="en-US" smtClean="0"/>
              <a:pPr/>
              <a:t>‹#›</a:t>
            </a:fld>
            <a:endParaRPr lang="en-US" dirty="0"/>
          </a:p>
        </p:txBody>
      </p:sp>
    </p:spTree>
    <p:extLst>
      <p:ext uri="{BB962C8B-B14F-4D97-AF65-F5344CB8AC3E}">
        <p14:creationId xmlns:p14="http://schemas.microsoft.com/office/powerpoint/2010/main" val="4116095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conversation</a:t>
            </a:r>
            <a:r>
              <a:rPr lang="en-US" baseline="0" dirty="0"/>
              <a:t> about widowers, focus on sharing supplemental information on loneliness and health risks</a:t>
            </a:r>
            <a:endParaRPr lang="en-US" dirty="0"/>
          </a:p>
        </p:txBody>
      </p:sp>
      <p:sp>
        <p:nvSpPr>
          <p:cNvPr id="4" name="Slide Number Placeholder 3"/>
          <p:cNvSpPr>
            <a:spLocks noGrp="1"/>
          </p:cNvSpPr>
          <p:nvPr>
            <p:ph type="sldNum" sz="quarter" idx="10"/>
          </p:nvPr>
        </p:nvSpPr>
        <p:spPr/>
        <p:txBody>
          <a:bodyPr/>
          <a:lstStyle/>
          <a:p>
            <a:fld id="{32B2A89B-0B14-4F32-BA52-961E872DD4E2}" type="slidenum">
              <a:rPr lang="en-US" smtClean="0"/>
              <a:pPr/>
              <a:t>4</a:t>
            </a:fld>
            <a:endParaRPr lang="en-US" dirty="0"/>
          </a:p>
        </p:txBody>
      </p:sp>
    </p:spTree>
    <p:extLst>
      <p:ext uri="{BB962C8B-B14F-4D97-AF65-F5344CB8AC3E}">
        <p14:creationId xmlns:p14="http://schemas.microsoft.com/office/powerpoint/2010/main" val="2172568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2A89B-0B14-4F32-BA52-961E872DD4E2}" type="slidenum">
              <a:rPr lang="en-US" smtClean="0"/>
              <a:pPr/>
              <a:t>43</a:t>
            </a:fld>
            <a:endParaRPr lang="en-US" dirty="0"/>
          </a:p>
        </p:txBody>
      </p:sp>
    </p:spTree>
    <p:extLst>
      <p:ext uri="{BB962C8B-B14F-4D97-AF65-F5344CB8AC3E}">
        <p14:creationId xmlns:p14="http://schemas.microsoft.com/office/powerpoint/2010/main" val="1619938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depression and anxiety</a:t>
            </a:r>
          </a:p>
          <a:p>
            <a:r>
              <a:rPr lang="en-US" dirty="0"/>
              <a:t>Increase risk of strokes</a:t>
            </a:r>
          </a:p>
          <a:p>
            <a:r>
              <a:rPr lang="en-US" dirty="0"/>
              <a:t>Decrease bone density</a:t>
            </a:r>
          </a:p>
          <a:p>
            <a:r>
              <a:rPr lang="en-US" dirty="0"/>
              <a:t>Can worsen osteoporosis, diabetes</a:t>
            </a:r>
          </a:p>
          <a:p>
            <a:r>
              <a:rPr lang="en-US" dirty="0"/>
              <a:t>Leads to some kinds of cancer, liver damage, immune system and brain damage</a:t>
            </a:r>
          </a:p>
          <a:p>
            <a:r>
              <a:rPr lang="en-US" dirty="0"/>
              <a:t>Can worsen osteoporosis</a:t>
            </a:r>
          </a:p>
          <a:p>
            <a:r>
              <a:rPr lang="en-US" dirty="0"/>
              <a:t>Accelerated brain aging, particularly in the frontal lobe</a:t>
            </a:r>
          </a:p>
          <a:p>
            <a:endParaRPr lang="en-US" dirty="0"/>
          </a:p>
        </p:txBody>
      </p:sp>
      <p:sp>
        <p:nvSpPr>
          <p:cNvPr id="4" name="Slide Number Placeholder 3"/>
          <p:cNvSpPr>
            <a:spLocks noGrp="1"/>
          </p:cNvSpPr>
          <p:nvPr>
            <p:ph type="sldNum" sz="quarter" idx="10"/>
          </p:nvPr>
        </p:nvSpPr>
        <p:spPr/>
        <p:txBody>
          <a:bodyPr/>
          <a:lstStyle/>
          <a:p>
            <a:fld id="{32B2A89B-0B14-4F32-BA52-961E872DD4E2}" type="slidenum">
              <a:rPr lang="en-US" smtClean="0"/>
              <a:pPr/>
              <a:t>9</a:t>
            </a:fld>
            <a:endParaRPr lang="en-US" dirty="0"/>
          </a:p>
        </p:txBody>
      </p:sp>
    </p:spTree>
    <p:extLst>
      <p:ext uri="{BB962C8B-B14F-4D97-AF65-F5344CB8AC3E}">
        <p14:creationId xmlns:p14="http://schemas.microsoft.com/office/powerpoint/2010/main" val="341513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Ie</a:t>
            </a:r>
            <a:r>
              <a:rPr lang="en-US" dirty="0"/>
              <a:t>. changes in heart and vessels</a:t>
            </a:r>
            <a:r>
              <a:rPr lang="en-US" baseline="0" dirty="0"/>
              <a:t> may dull pain that might be a sign of heart attack</a:t>
            </a:r>
            <a:endParaRPr lang="en-US" dirty="0"/>
          </a:p>
          <a:p>
            <a:endParaRPr lang="en-US" dirty="0"/>
          </a:p>
        </p:txBody>
      </p:sp>
      <p:sp>
        <p:nvSpPr>
          <p:cNvPr id="4" name="Slide Number Placeholder 3"/>
          <p:cNvSpPr>
            <a:spLocks noGrp="1"/>
          </p:cNvSpPr>
          <p:nvPr>
            <p:ph type="sldNum" sz="quarter" idx="5"/>
          </p:nvPr>
        </p:nvSpPr>
        <p:spPr/>
        <p:txBody>
          <a:bodyPr/>
          <a:lstStyle/>
          <a:p>
            <a:fld id="{32B2A89B-0B14-4F32-BA52-961E872DD4E2}" type="slidenum">
              <a:rPr lang="en-US" smtClean="0"/>
              <a:pPr/>
              <a:t>10</a:t>
            </a:fld>
            <a:endParaRPr lang="en-US" dirty="0"/>
          </a:p>
        </p:txBody>
      </p:sp>
    </p:spTree>
    <p:extLst>
      <p:ext uri="{BB962C8B-B14F-4D97-AF65-F5344CB8AC3E}">
        <p14:creationId xmlns:p14="http://schemas.microsoft.com/office/powerpoint/2010/main" val="1313797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medications listed</a:t>
            </a:r>
            <a:r>
              <a:rPr lang="en-US" baseline="0" dirty="0"/>
              <a:t> here </a:t>
            </a:r>
            <a:r>
              <a:rPr lang="en-US" dirty="0"/>
              <a:t>should never be mixed with alcohol. Impact liver, breathing</a:t>
            </a:r>
            <a:r>
              <a:rPr lang="en-US" baseline="0" dirty="0"/>
              <a:t> difficulties. </a:t>
            </a:r>
            <a:r>
              <a:rPr lang="en-US" dirty="0"/>
              <a:t>It is estimated that 1 in 4 older adults may be adversely affected by combining alcohol and medications. Six to eleven percent of elderly hospital admissions are a result of alcohol or drug problems — 14 percent of elderly emergency room  admissions. Therefor</a:t>
            </a:r>
            <a:r>
              <a:rPr lang="en-US" baseline="0" dirty="0"/>
              <a:t>e awareness is very important and discussing alcohol consumption with your physician is critical.</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2B2A89B-0B14-4F32-BA52-961E872DD4E2}" type="slidenum">
              <a:rPr lang="en-US" smtClean="0"/>
              <a:pPr/>
              <a:t>11</a:t>
            </a:fld>
            <a:endParaRPr lang="en-US" dirty="0"/>
          </a:p>
        </p:txBody>
      </p:sp>
    </p:spTree>
    <p:extLst>
      <p:ext uri="{BB962C8B-B14F-4D97-AF65-F5344CB8AC3E}">
        <p14:creationId xmlns:p14="http://schemas.microsoft.com/office/powerpoint/2010/main" val="1452928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2A89B-0B14-4F32-BA52-961E872DD4E2}" type="slidenum">
              <a:rPr lang="en-US" smtClean="0"/>
              <a:pPr/>
              <a:t>13</a:t>
            </a:fld>
            <a:endParaRPr lang="en-US" dirty="0"/>
          </a:p>
        </p:txBody>
      </p:sp>
    </p:spTree>
    <p:extLst>
      <p:ext uri="{BB962C8B-B14F-4D97-AF65-F5344CB8AC3E}">
        <p14:creationId xmlns:p14="http://schemas.microsoft.com/office/powerpoint/2010/main" val="422388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2B2A89B-0B14-4F32-BA52-961E872DD4E2}" type="slidenum">
              <a:rPr lang="en-US" smtClean="0"/>
              <a:pPr/>
              <a:t>17</a:t>
            </a:fld>
            <a:endParaRPr lang="en-US" dirty="0"/>
          </a:p>
        </p:txBody>
      </p:sp>
    </p:spTree>
    <p:extLst>
      <p:ext uri="{BB962C8B-B14F-4D97-AF65-F5344CB8AC3E}">
        <p14:creationId xmlns:p14="http://schemas.microsoft.com/office/powerpoint/2010/main" val="164732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EA16F-9070-FC45-BDFD-BA791440886D}" type="slidenum">
              <a:rPr lang="en-US" smtClean="0"/>
              <a:t>22</a:t>
            </a:fld>
            <a:endParaRPr lang="en-US"/>
          </a:p>
        </p:txBody>
      </p:sp>
    </p:spTree>
    <p:extLst>
      <p:ext uri="{BB962C8B-B14F-4D97-AF65-F5344CB8AC3E}">
        <p14:creationId xmlns:p14="http://schemas.microsoft.com/office/powerpoint/2010/main" val="1037262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EA16F-9070-FC45-BDFD-BA791440886D}" type="slidenum">
              <a:rPr lang="en-US" smtClean="0"/>
              <a:t>36</a:t>
            </a:fld>
            <a:endParaRPr lang="en-US" dirty="0"/>
          </a:p>
        </p:txBody>
      </p:sp>
    </p:spTree>
    <p:extLst>
      <p:ext uri="{BB962C8B-B14F-4D97-AF65-F5344CB8AC3E}">
        <p14:creationId xmlns:p14="http://schemas.microsoft.com/office/powerpoint/2010/main" val="264277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2A89B-0B14-4F32-BA52-961E872DD4E2}" type="slidenum">
              <a:rPr lang="en-US" smtClean="0"/>
              <a:pPr/>
              <a:t>42</a:t>
            </a:fld>
            <a:endParaRPr lang="en-US" dirty="0"/>
          </a:p>
        </p:txBody>
      </p:sp>
    </p:spTree>
    <p:extLst>
      <p:ext uri="{BB962C8B-B14F-4D97-AF65-F5344CB8AC3E}">
        <p14:creationId xmlns:p14="http://schemas.microsoft.com/office/powerpoint/2010/main" val="2498842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gif"/><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D556DF9-C12E-9446-A225-F6603F585DF3}"/>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E30BD6-B7F0-4E37-B313-E698BF084AA7}" type="slidenum">
              <a:rPr lang="en-US">
                <a:solidFill>
                  <a:srgbClr val="F2F2F2">
                    <a:lumMod val="10000"/>
                  </a:srgbClr>
                </a:solidFill>
              </a:rPr>
              <a:pPr/>
              <a:t>‹#›</a:t>
            </a:fld>
            <a:endParaRPr lang="en-US" dirty="0">
              <a:solidFill>
                <a:srgbClr val="F2F2F2">
                  <a:lumMod val="10000"/>
                </a:srgbClr>
              </a:solidFill>
            </a:endParaRPr>
          </a:p>
        </p:txBody>
      </p:sp>
      <p:pic>
        <p:nvPicPr>
          <p:cNvPr id="8" name="Picture 7" descr="QIO Photo Curve photos only PPT.jpg">
            <a:extLst>
              <a:ext uri="{FF2B5EF4-FFF2-40B4-BE49-F238E27FC236}">
                <a16:creationId xmlns:a16="http://schemas.microsoft.com/office/drawing/2014/main" id="{7DE2F020-3706-4040-9C58-A37CD914EF26}"/>
              </a:ext>
            </a:extLst>
          </p:cNvPr>
          <p:cNvPicPr>
            <a:picLocks noChangeAspect="1"/>
          </p:cNvPicPr>
          <p:nvPr/>
        </p:nvPicPr>
        <p:blipFill>
          <a:blip r:embed="rId2" cstate="print"/>
          <a:srcRect/>
          <a:stretch>
            <a:fillRect/>
          </a:stretch>
        </p:blipFill>
        <p:spPr bwMode="auto">
          <a:xfrm>
            <a:off x="2771" y="1341438"/>
            <a:ext cx="9144000" cy="4564062"/>
          </a:xfrm>
          <a:prstGeom prst="rect">
            <a:avLst/>
          </a:prstGeom>
          <a:noFill/>
          <a:ln w="9525">
            <a:noFill/>
            <a:miter lim="800000"/>
            <a:headEnd/>
            <a:tailEnd/>
          </a:ln>
        </p:spPr>
      </p:pic>
      <p:pic>
        <p:nvPicPr>
          <p:cNvPr id="9" name="Picture 8">
            <a:extLst>
              <a:ext uri="{FF2B5EF4-FFF2-40B4-BE49-F238E27FC236}">
                <a16:creationId xmlns:a16="http://schemas.microsoft.com/office/drawing/2014/main" id="{2E03C0B9-A6E6-C045-A413-4610B21EED1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69909" b="1"/>
          <a:stretch/>
        </p:blipFill>
        <p:spPr>
          <a:xfrm>
            <a:off x="-74021" y="-7938"/>
            <a:ext cx="9308928" cy="3322638"/>
          </a:xfrm>
          <a:prstGeom prst="rect">
            <a:avLst/>
          </a:prstGeom>
          <a:ln>
            <a:noFill/>
          </a:ln>
          <a:effectLst>
            <a:innerShdw blurRad="114300">
              <a:prstClr val="black"/>
            </a:innerShdw>
          </a:effectLst>
        </p:spPr>
      </p:pic>
      <p:pic>
        <p:nvPicPr>
          <p:cNvPr id="10" name="Picture 9">
            <a:extLst>
              <a:ext uri="{FF2B5EF4-FFF2-40B4-BE49-F238E27FC236}">
                <a16:creationId xmlns:a16="http://schemas.microsoft.com/office/drawing/2014/main" id="{2C0F043A-D569-054B-A6AB-C2568DE9B9D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64855"/>
          <a:stretch/>
        </p:blipFill>
        <p:spPr>
          <a:xfrm>
            <a:off x="-76792" y="3505200"/>
            <a:ext cx="9297583" cy="3356264"/>
          </a:xfrm>
          <a:prstGeom prst="rect">
            <a:avLst/>
          </a:prstGeom>
          <a:ln>
            <a:noFill/>
          </a:ln>
          <a:effectLst>
            <a:innerShdw blurRad="63500" dist="50800" dir="13500000">
              <a:prstClr val="black">
                <a:alpha val="50000"/>
              </a:prstClr>
            </a:innerShdw>
          </a:effectLst>
        </p:spPr>
      </p:pic>
      <p:sp>
        <p:nvSpPr>
          <p:cNvPr id="13" name="Content Placeholder 11">
            <a:extLst>
              <a:ext uri="{FF2B5EF4-FFF2-40B4-BE49-F238E27FC236}">
                <a16:creationId xmlns:a16="http://schemas.microsoft.com/office/drawing/2014/main" id="{986C0010-D629-3444-AC18-EAF10CE0507B}"/>
              </a:ext>
            </a:extLst>
          </p:cNvPr>
          <p:cNvSpPr txBox="1">
            <a:spLocks/>
          </p:cNvSpPr>
          <p:nvPr/>
        </p:nvSpPr>
        <p:spPr>
          <a:xfrm>
            <a:off x="609600" y="6248400"/>
            <a:ext cx="3505200" cy="533400"/>
          </a:xfrm>
          <a:prstGeom prst="rect">
            <a:avLst/>
          </a:prstGeom>
        </p:spPr>
        <p:txBody>
          <a:bodyPr/>
          <a:lstStyle>
            <a:lvl1pPr marL="0" indent="0" algn="l" rtl="0" eaLnBrk="1" fontAlgn="base" hangingPunct="1">
              <a:spcBef>
                <a:spcPct val="20000"/>
              </a:spcBef>
              <a:spcAft>
                <a:spcPct val="0"/>
              </a:spcAft>
              <a:buClr>
                <a:schemeClr val="tx2"/>
              </a:buClr>
              <a:buSzPct val="70000"/>
              <a:buFontTx/>
              <a:buNone/>
              <a:defRPr sz="2000" kern="1200">
                <a:solidFill>
                  <a:schemeClr val="tx1"/>
                </a:solidFill>
                <a:latin typeface="+mj-lt"/>
                <a:ea typeface="+mn-ea"/>
                <a:cs typeface="+mn-cs"/>
              </a:defRPr>
            </a:lvl1pPr>
            <a:lvl2pPr marL="457200" indent="0" algn="l" rtl="0" eaLnBrk="1" fontAlgn="base" hangingPunct="1">
              <a:spcBef>
                <a:spcPct val="20000"/>
              </a:spcBef>
              <a:spcAft>
                <a:spcPct val="0"/>
              </a:spcAft>
              <a:buFontTx/>
              <a:buNone/>
              <a:defRPr sz="2000" kern="1200">
                <a:solidFill>
                  <a:schemeClr val="tx1"/>
                </a:solidFill>
                <a:latin typeface="+mj-lt"/>
                <a:ea typeface="+mn-ea"/>
                <a:cs typeface="+mn-cs"/>
              </a:defRPr>
            </a:lvl2pPr>
            <a:lvl3pPr marL="914400" indent="0" algn="l" rtl="0" eaLnBrk="1" fontAlgn="base" hangingPunct="1">
              <a:spcBef>
                <a:spcPct val="20000"/>
              </a:spcBef>
              <a:spcAft>
                <a:spcPct val="0"/>
              </a:spcAft>
              <a:buFontTx/>
              <a:buNone/>
              <a:defRPr sz="2000" kern="1200">
                <a:solidFill>
                  <a:schemeClr val="tx1"/>
                </a:solidFill>
                <a:latin typeface="+mj-lt"/>
                <a:ea typeface="+mn-ea"/>
                <a:cs typeface="+mn-cs"/>
              </a:defRPr>
            </a:lvl3pPr>
            <a:lvl4pPr marL="1371600" indent="0" algn="l" rtl="0" eaLnBrk="1" fontAlgn="base" hangingPunct="1">
              <a:spcBef>
                <a:spcPct val="20000"/>
              </a:spcBef>
              <a:spcAft>
                <a:spcPct val="0"/>
              </a:spcAft>
              <a:buFontTx/>
              <a:buNone/>
              <a:defRPr sz="2000" kern="1200">
                <a:solidFill>
                  <a:schemeClr val="tx1"/>
                </a:solidFill>
                <a:latin typeface="+mj-lt"/>
                <a:ea typeface="+mn-ea"/>
                <a:cs typeface="+mn-cs"/>
              </a:defRPr>
            </a:lvl4pPr>
            <a:lvl5pPr marL="1828800" indent="0" algn="l" rtl="0" eaLnBrk="1" fontAlgn="base" hangingPunct="1">
              <a:spcBef>
                <a:spcPct val="20000"/>
              </a:spcBef>
              <a:spcAft>
                <a:spcPct val="0"/>
              </a:spcAft>
              <a:buFontTx/>
              <a:buNone/>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6357A"/>
              </a:buClr>
            </a:pPr>
            <a:endParaRPr lang="en-US" dirty="0">
              <a:solidFill>
                <a:srgbClr val="F2F2F2">
                  <a:lumMod val="10000"/>
                </a:srgbClr>
              </a:solidFill>
            </a:endParaRPr>
          </a:p>
        </p:txBody>
      </p:sp>
      <p:pic>
        <p:nvPicPr>
          <p:cNvPr id="15" name="Picture 14">
            <a:extLst>
              <a:ext uri="{FF2B5EF4-FFF2-40B4-BE49-F238E27FC236}">
                <a16:creationId xmlns:a16="http://schemas.microsoft.com/office/drawing/2014/main" id="{9AB2EBD9-9031-5D4B-A4A8-BF69A961552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19775" y="6188990"/>
            <a:ext cx="3324225" cy="550872"/>
          </a:xfrm>
          <a:prstGeom prst="rect">
            <a:avLst/>
          </a:prstGeom>
        </p:spPr>
      </p:pic>
      <p:sp>
        <p:nvSpPr>
          <p:cNvPr id="24" name="Text Placeholder 23">
            <a:extLst>
              <a:ext uri="{FF2B5EF4-FFF2-40B4-BE49-F238E27FC236}">
                <a16:creationId xmlns:a16="http://schemas.microsoft.com/office/drawing/2014/main" id="{CDE58AE2-9730-574E-A6E3-B28134D389BA}"/>
              </a:ext>
            </a:extLst>
          </p:cNvPr>
          <p:cNvSpPr>
            <a:spLocks noGrp="1"/>
          </p:cNvSpPr>
          <p:nvPr>
            <p:ph type="body" sz="quarter" idx="10"/>
          </p:nvPr>
        </p:nvSpPr>
        <p:spPr>
          <a:xfrm>
            <a:off x="533399" y="379672"/>
            <a:ext cx="8077200" cy="1219200"/>
          </a:xfrm>
          <a:prstGeom prst="rect">
            <a:avLst/>
          </a:prstGeom>
        </p:spPr>
        <p:txBody>
          <a:bodyPr/>
          <a:lstStyle>
            <a:lvl1pPr marL="0" indent="0" algn="ctr">
              <a:buNone/>
              <a:defRPr sz="3600">
                <a:solidFill>
                  <a:schemeClr val="bg2">
                    <a:lumMod val="10000"/>
                  </a:schemeClr>
                </a:solidFill>
                <a:latin typeface="+mj-lt"/>
              </a:defRPr>
            </a:lvl1pPr>
            <a:lvl2pPr marL="457200" indent="0">
              <a:buNone/>
              <a:defRPr sz="3600">
                <a:latin typeface="+mj-lt"/>
              </a:defRPr>
            </a:lvl2pPr>
            <a:lvl3pPr marL="914400" indent="0">
              <a:buNone/>
              <a:defRPr sz="3600">
                <a:latin typeface="+mj-lt"/>
              </a:defRPr>
            </a:lvl3pPr>
            <a:lvl4pPr marL="1371600" indent="0">
              <a:buNone/>
              <a:defRPr sz="3600">
                <a:latin typeface="+mj-lt"/>
              </a:defRPr>
            </a:lvl4pPr>
            <a:lvl5pPr marL="1828800" indent="0">
              <a:buNone/>
              <a:defRPr sz="3600">
                <a:latin typeface="+mj-lt"/>
              </a:defRPr>
            </a:lvl5pPr>
          </a:lstStyle>
          <a:p>
            <a:pPr lvl="0"/>
            <a:r>
              <a:rPr lang="en-US"/>
              <a:t>Click to edit Master text styles</a:t>
            </a:r>
          </a:p>
        </p:txBody>
      </p:sp>
      <p:sp>
        <p:nvSpPr>
          <p:cNvPr id="26" name="Text Placeholder 25">
            <a:extLst>
              <a:ext uri="{FF2B5EF4-FFF2-40B4-BE49-F238E27FC236}">
                <a16:creationId xmlns:a16="http://schemas.microsoft.com/office/drawing/2014/main" id="{4210C01F-2353-2D47-B6B9-E71E3783E467}"/>
              </a:ext>
            </a:extLst>
          </p:cNvPr>
          <p:cNvSpPr>
            <a:spLocks noGrp="1"/>
          </p:cNvSpPr>
          <p:nvPr>
            <p:ph type="body" sz="quarter" idx="11" hasCustomPrompt="1"/>
          </p:nvPr>
        </p:nvSpPr>
        <p:spPr>
          <a:xfrm>
            <a:off x="628650" y="4739696"/>
            <a:ext cx="2209800" cy="504825"/>
          </a:xfrm>
          <a:prstGeom prst="rect">
            <a:avLst/>
          </a:prstGeom>
        </p:spPr>
        <p:txBody>
          <a:bodyPr/>
          <a:lstStyle>
            <a:lvl1pPr marL="0" indent="0">
              <a:buNone/>
              <a:defRPr sz="2000">
                <a:solidFill>
                  <a:schemeClr val="bg2">
                    <a:lumMod val="10000"/>
                  </a:schemeClr>
                </a:solidFill>
              </a:defRPr>
            </a:lvl1pPr>
            <a:lvl2pPr marL="457200" indent="0">
              <a:buNone/>
              <a:defRPr sz="2000">
                <a:solidFill>
                  <a:schemeClr val="bg2">
                    <a:lumMod val="10000"/>
                  </a:schemeClr>
                </a:solidFill>
              </a:defRPr>
            </a:lvl2pPr>
            <a:lvl3pPr marL="914400" indent="0">
              <a:buNone/>
              <a:defRPr sz="2000">
                <a:solidFill>
                  <a:schemeClr val="bg2">
                    <a:lumMod val="10000"/>
                  </a:schemeClr>
                </a:solidFill>
              </a:defRPr>
            </a:lvl3pPr>
            <a:lvl4pPr marL="1371600" indent="0">
              <a:buNone/>
              <a:defRPr sz="2000">
                <a:solidFill>
                  <a:schemeClr val="bg2">
                    <a:lumMod val="10000"/>
                  </a:schemeClr>
                </a:solidFill>
              </a:defRPr>
            </a:lvl4pPr>
            <a:lvl5pPr marL="1828800" indent="0">
              <a:buNone/>
              <a:defRPr sz="2000">
                <a:solidFill>
                  <a:schemeClr val="bg2">
                    <a:lumMod val="10000"/>
                  </a:schemeClr>
                </a:solidFill>
              </a:defRPr>
            </a:lvl5pPr>
          </a:lstStyle>
          <a:p>
            <a:pPr lvl="0"/>
            <a:r>
              <a:rPr lang="en-US" dirty="0"/>
              <a:t>Month ##, 2019</a:t>
            </a:r>
          </a:p>
        </p:txBody>
      </p:sp>
      <p:sp>
        <p:nvSpPr>
          <p:cNvPr id="27" name="Text Placeholder 25">
            <a:extLst>
              <a:ext uri="{FF2B5EF4-FFF2-40B4-BE49-F238E27FC236}">
                <a16:creationId xmlns:a16="http://schemas.microsoft.com/office/drawing/2014/main" id="{1F094AD4-7863-BB44-B52D-7083B4637C45}"/>
              </a:ext>
            </a:extLst>
          </p:cNvPr>
          <p:cNvSpPr>
            <a:spLocks noGrp="1"/>
          </p:cNvSpPr>
          <p:nvPr>
            <p:ph type="body" sz="quarter" idx="12" hasCustomPrompt="1"/>
          </p:nvPr>
        </p:nvSpPr>
        <p:spPr>
          <a:xfrm>
            <a:off x="619562" y="5385669"/>
            <a:ext cx="2209800" cy="504825"/>
          </a:xfrm>
          <a:prstGeom prst="rect">
            <a:avLst/>
          </a:prstGeom>
        </p:spPr>
        <p:txBody>
          <a:bodyPr/>
          <a:lstStyle>
            <a:lvl1pPr marL="0" indent="0">
              <a:buNone/>
              <a:defRPr sz="2000" b="1" i="1">
                <a:solidFill>
                  <a:schemeClr val="bg2">
                    <a:lumMod val="10000"/>
                  </a:schemeClr>
                </a:solidFill>
              </a:defRPr>
            </a:lvl1pPr>
            <a:lvl2pPr marL="457200" indent="0">
              <a:buNone/>
              <a:defRPr sz="2000">
                <a:solidFill>
                  <a:schemeClr val="bg2">
                    <a:lumMod val="10000"/>
                  </a:schemeClr>
                </a:solidFill>
              </a:defRPr>
            </a:lvl2pPr>
            <a:lvl3pPr marL="914400" indent="0">
              <a:buNone/>
              <a:defRPr sz="2000">
                <a:solidFill>
                  <a:schemeClr val="bg2">
                    <a:lumMod val="10000"/>
                  </a:schemeClr>
                </a:solidFill>
              </a:defRPr>
            </a:lvl3pPr>
            <a:lvl4pPr marL="1371600" indent="0">
              <a:buNone/>
              <a:defRPr sz="2000">
                <a:solidFill>
                  <a:schemeClr val="bg2">
                    <a:lumMod val="10000"/>
                  </a:schemeClr>
                </a:solidFill>
              </a:defRPr>
            </a:lvl4pPr>
            <a:lvl5pPr marL="1828800" indent="0">
              <a:buNone/>
              <a:defRPr sz="2000">
                <a:solidFill>
                  <a:schemeClr val="bg2">
                    <a:lumMod val="10000"/>
                  </a:schemeClr>
                </a:solidFill>
              </a:defRPr>
            </a:lvl5pPr>
          </a:lstStyle>
          <a:p>
            <a:pPr lvl="0"/>
            <a:r>
              <a:rPr lang="en-US" dirty="0"/>
              <a:t>Presented by:</a:t>
            </a:r>
          </a:p>
        </p:txBody>
      </p:sp>
      <p:sp>
        <p:nvSpPr>
          <p:cNvPr id="28" name="Text Placeholder 25">
            <a:extLst>
              <a:ext uri="{FF2B5EF4-FFF2-40B4-BE49-F238E27FC236}">
                <a16:creationId xmlns:a16="http://schemas.microsoft.com/office/drawing/2014/main" id="{79F32BFA-8627-5B43-BE84-3EA60700E3ED}"/>
              </a:ext>
            </a:extLst>
          </p:cNvPr>
          <p:cNvSpPr>
            <a:spLocks noGrp="1"/>
          </p:cNvSpPr>
          <p:nvPr>
            <p:ph type="body" sz="quarter" idx="13" hasCustomPrompt="1"/>
          </p:nvPr>
        </p:nvSpPr>
        <p:spPr>
          <a:xfrm>
            <a:off x="619562" y="5898431"/>
            <a:ext cx="3952438" cy="823044"/>
          </a:xfrm>
          <a:prstGeom prst="rect">
            <a:avLst/>
          </a:prstGeom>
        </p:spPr>
        <p:txBody>
          <a:bodyPr/>
          <a:lstStyle>
            <a:lvl1pPr marL="0" indent="0">
              <a:buNone/>
              <a:defRPr sz="2000" b="0" i="0">
                <a:solidFill>
                  <a:schemeClr val="bg2">
                    <a:lumMod val="10000"/>
                  </a:schemeClr>
                </a:solidFill>
              </a:defRPr>
            </a:lvl1pPr>
            <a:lvl2pPr marL="457200" indent="0">
              <a:buNone/>
              <a:defRPr sz="2000">
                <a:solidFill>
                  <a:schemeClr val="bg2">
                    <a:lumMod val="10000"/>
                  </a:schemeClr>
                </a:solidFill>
              </a:defRPr>
            </a:lvl2pPr>
            <a:lvl3pPr marL="914400" indent="0">
              <a:buNone/>
              <a:defRPr sz="2000">
                <a:solidFill>
                  <a:schemeClr val="bg2">
                    <a:lumMod val="10000"/>
                  </a:schemeClr>
                </a:solidFill>
              </a:defRPr>
            </a:lvl3pPr>
            <a:lvl4pPr marL="1371600" indent="0">
              <a:buNone/>
              <a:defRPr sz="2000">
                <a:solidFill>
                  <a:schemeClr val="bg2">
                    <a:lumMod val="10000"/>
                  </a:schemeClr>
                </a:solidFill>
              </a:defRPr>
            </a:lvl4pPr>
            <a:lvl5pPr marL="1828800" indent="0">
              <a:buNone/>
              <a:defRPr sz="2000">
                <a:solidFill>
                  <a:schemeClr val="bg2">
                    <a:lumMod val="10000"/>
                  </a:schemeClr>
                </a:solidFill>
              </a:defRPr>
            </a:lvl5pPr>
          </a:lstStyle>
          <a:p>
            <a:pPr lvl="0"/>
            <a:r>
              <a:rPr lang="en-US" dirty="0"/>
              <a:t>Name, credentials</a:t>
            </a:r>
          </a:p>
          <a:p>
            <a:pPr lvl="0"/>
            <a:r>
              <a:rPr lang="en-US" dirty="0"/>
              <a:t>Title</a:t>
            </a:r>
          </a:p>
        </p:txBody>
      </p:sp>
      <p:sp>
        <p:nvSpPr>
          <p:cNvPr id="14" name="Content Placeholder 13">
            <a:extLst>
              <a:ext uri="{FF2B5EF4-FFF2-40B4-BE49-F238E27FC236}">
                <a16:creationId xmlns:a16="http://schemas.microsoft.com/office/drawing/2014/main" id="{22BD35BC-7ACA-724B-B15E-B50F9DBE933A}"/>
              </a:ext>
            </a:extLst>
          </p:cNvPr>
          <p:cNvSpPr txBox="1">
            <a:spLocks/>
          </p:cNvSpPr>
          <p:nvPr/>
        </p:nvSpPr>
        <p:spPr>
          <a:xfrm>
            <a:off x="609600" y="5257800"/>
            <a:ext cx="3429000" cy="609600"/>
          </a:xfrm>
          <a:prstGeom prst="rect">
            <a:avLst/>
          </a:prstGeom>
        </p:spPr>
        <p:txBody>
          <a:bodyPr/>
          <a:lstStyle>
            <a:lvl1pPr marL="0" indent="0" algn="l" rtl="0" eaLnBrk="1" fontAlgn="base" hangingPunct="1">
              <a:spcBef>
                <a:spcPct val="20000"/>
              </a:spcBef>
              <a:spcAft>
                <a:spcPct val="0"/>
              </a:spcAft>
              <a:buClr>
                <a:schemeClr val="tx2"/>
              </a:buClr>
              <a:buSzPct val="70000"/>
              <a:buFontTx/>
              <a:buNone/>
              <a:defRPr sz="2000" kern="1200">
                <a:solidFill>
                  <a:schemeClr val="tx1"/>
                </a:solidFill>
                <a:latin typeface="+mn-lt"/>
                <a:ea typeface="+mn-ea"/>
                <a:cs typeface="+mn-cs"/>
              </a:defRPr>
            </a:lvl1pPr>
            <a:lvl2pPr marL="457200" indent="0" algn="l" rtl="0" eaLnBrk="1" fontAlgn="base" hangingPunct="1">
              <a:spcBef>
                <a:spcPct val="20000"/>
              </a:spcBef>
              <a:spcAft>
                <a:spcPct val="0"/>
              </a:spcAft>
              <a:buFontTx/>
              <a:buNone/>
              <a:defRPr sz="2400" kern="1200">
                <a:solidFill>
                  <a:schemeClr val="tx1"/>
                </a:solidFill>
                <a:latin typeface="+mn-lt"/>
                <a:ea typeface="+mn-ea"/>
                <a:cs typeface="+mn-cs"/>
              </a:defRPr>
            </a:lvl2pPr>
            <a:lvl3pPr marL="914400" indent="0" algn="l" rtl="0" eaLnBrk="1" fontAlgn="base" hangingPunct="1">
              <a:spcBef>
                <a:spcPct val="20000"/>
              </a:spcBef>
              <a:spcAft>
                <a:spcPct val="0"/>
              </a:spcAft>
              <a:buFontTx/>
              <a:buNone/>
              <a:defRPr sz="2000" kern="1200">
                <a:solidFill>
                  <a:schemeClr val="tx1"/>
                </a:solidFill>
                <a:latin typeface="+mn-lt"/>
                <a:ea typeface="+mn-ea"/>
                <a:cs typeface="+mn-cs"/>
              </a:defRPr>
            </a:lvl3pPr>
            <a:lvl4pPr marL="1371600" indent="0" algn="l" rtl="0" eaLnBrk="1" fontAlgn="base" hangingPunct="1">
              <a:spcBef>
                <a:spcPct val="20000"/>
              </a:spcBef>
              <a:spcAft>
                <a:spcPct val="0"/>
              </a:spcAft>
              <a:buFontTx/>
              <a:buNone/>
              <a:defRPr sz="2000" kern="1200">
                <a:solidFill>
                  <a:schemeClr val="tx1"/>
                </a:solidFill>
                <a:latin typeface="+mn-lt"/>
                <a:ea typeface="+mn-ea"/>
                <a:cs typeface="+mn-cs"/>
              </a:defRPr>
            </a:lvl4pPr>
            <a:lvl5pPr marL="1828800" indent="0" algn="l" rtl="0" eaLnBrk="1" fontAlgn="base" hangingPunct="1">
              <a:spcBef>
                <a:spcPct val="20000"/>
              </a:spcBef>
              <a:spcAft>
                <a:spcPct val="0"/>
              </a:spcAft>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6357A"/>
              </a:buClr>
            </a:pPr>
            <a:endParaRPr lang="en-US" dirty="0">
              <a:solidFill>
                <a:srgbClr val="F2F2F2">
                  <a:lumMod val="10000"/>
                </a:srgbClr>
              </a:solidFill>
            </a:endParaRPr>
          </a:p>
          <a:p>
            <a:pPr>
              <a:buClr>
                <a:srgbClr val="06357A"/>
              </a:buClr>
            </a:pPr>
            <a:endParaRPr lang="en-US" dirty="0">
              <a:solidFill>
                <a:srgbClr val="F2F2F2">
                  <a:lumMod val="10000"/>
                </a:srgbClr>
              </a:solidFill>
            </a:endParaRPr>
          </a:p>
        </p:txBody>
      </p:sp>
    </p:spTree>
    <p:extLst>
      <p:ext uri="{BB962C8B-B14F-4D97-AF65-F5344CB8AC3E}">
        <p14:creationId xmlns:p14="http://schemas.microsoft.com/office/powerpoint/2010/main" val="333880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pic>
        <p:nvPicPr>
          <p:cNvPr id="3" name="Picture 2" descr="Connect with us! Follow us on Facebook, Linked in, Twitter, and You Tube!">
            <a:extLst>
              <a:ext uri="{FF2B5EF4-FFF2-40B4-BE49-F238E27FC236}">
                <a16:creationId xmlns:a16="http://schemas.microsoft.com/office/drawing/2014/main" id="{26FDE363-05E5-5C48-AAD2-52CB04BAE2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55723" cy="6875698"/>
          </a:xfrm>
          <a:prstGeom prst="rect">
            <a:avLst/>
          </a:prstGeom>
        </p:spPr>
      </p:pic>
    </p:spTree>
    <p:extLst>
      <p:ext uri="{BB962C8B-B14F-4D97-AF65-F5344CB8AC3E}">
        <p14:creationId xmlns:p14="http://schemas.microsoft.com/office/powerpoint/2010/main" val="1208556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9_Custom Layout">
    <p:bg>
      <p:bgPr>
        <a:gradFill>
          <a:gsLst>
            <a:gs pos="0">
              <a:schemeClr val="tx2"/>
            </a:gs>
            <a:gs pos="50000">
              <a:schemeClr val="bg1"/>
            </a:gs>
            <a:gs pos="100000">
              <a:schemeClr val="tx2"/>
            </a:gs>
          </a:gsLst>
          <a:lin ang="6000000" scaled="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t="75874" b="1"/>
          <a:stretch/>
        </p:blipFill>
        <p:spPr>
          <a:xfrm>
            <a:off x="0" y="-438150"/>
            <a:ext cx="9144000" cy="2876550"/>
          </a:xfrm>
          <a:prstGeom prst="rect">
            <a:avLst/>
          </a:prstGeom>
          <a:ln>
            <a:noFill/>
          </a:ln>
          <a:effectLst>
            <a:innerShdw blurRad="114300">
              <a:prstClr val="black"/>
            </a:innerShdw>
          </a:effec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b="76111"/>
          <a:stretch/>
        </p:blipFill>
        <p:spPr>
          <a:xfrm>
            <a:off x="1" y="4320000"/>
            <a:ext cx="9144000" cy="2538000"/>
          </a:xfrm>
          <a:prstGeom prst="rect">
            <a:avLst/>
          </a:prstGeom>
          <a:ln>
            <a:noFill/>
          </a:ln>
          <a:effectLst>
            <a:innerShdw blurRad="63500" dist="50800" dir="13500000">
              <a:prstClr val="black">
                <a:alpha val="50000"/>
              </a:prstClr>
            </a:innerShdw>
          </a:effectLst>
        </p:spPr>
      </p:pic>
      <p:sp>
        <p:nvSpPr>
          <p:cNvPr id="8" name="Text Placeholder 2"/>
          <p:cNvSpPr>
            <a:spLocks noGrp="1"/>
          </p:cNvSpPr>
          <p:nvPr>
            <p:ph type="body" sz="quarter" idx="10" hasCustomPrompt="1"/>
          </p:nvPr>
        </p:nvSpPr>
        <p:spPr>
          <a:xfrm>
            <a:off x="228600" y="6319838"/>
            <a:ext cx="8610600" cy="461962"/>
          </a:xfrm>
          <a:prstGeom prst="rect">
            <a:avLst/>
          </a:prstGeom>
        </p:spPr>
        <p:txBody>
          <a:bodyPr/>
          <a:lstStyle>
            <a:lvl1pPr marL="0" indent="0" algn="just">
              <a:buFontTx/>
              <a:buNone/>
              <a:defRPr sz="900">
                <a:solidFill>
                  <a:srgbClr val="000000"/>
                </a:solidFill>
              </a:defRPr>
            </a:lvl1pPr>
            <a:lvl2pPr marL="457200" indent="0">
              <a:buFontTx/>
              <a:buNone/>
              <a:defRPr sz="900"/>
            </a:lvl2pPr>
            <a:lvl3pPr marL="914400" indent="0">
              <a:buFontTx/>
              <a:buNone/>
              <a:defRPr sz="900"/>
            </a:lvl3pPr>
            <a:lvl4pPr marL="1371600" indent="0">
              <a:buFontTx/>
              <a:buNone/>
              <a:defRPr sz="900"/>
            </a:lvl4pPr>
            <a:lvl5pPr marL="1828800" indent="0">
              <a:buFontTx/>
              <a:buNone/>
              <a:defRPr sz="900"/>
            </a:lvl5pPr>
          </a:lstStyle>
          <a:p>
            <a:r>
              <a:rPr lang="en-US" sz="900" dirty="0"/>
              <a:t>disclaimer</a:t>
            </a:r>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52600" y="3308603"/>
            <a:ext cx="5746102" cy="288950"/>
          </a:xfrm>
          <a:prstGeom prst="rect">
            <a:avLst/>
          </a:prstGeom>
        </p:spPr>
      </p:pic>
      <p:sp>
        <p:nvSpPr>
          <p:cNvPr id="4" name="Title 3">
            <a:extLst>
              <a:ext uri="{FF2B5EF4-FFF2-40B4-BE49-F238E27FC236}">
                <a16:creationId xmlns:a16="http://schemas.microsoft.com/office/drawing/2014/main" id="{9D935393-4E05-274C-B02A-088614A335DC}"/>
              </a:ext>
            </a:extLst>
          </p:cNvPr>
          <p:cNvSpPr>
            <a:spLocks noGrp="1"/>
          </p:cNvSpPr>
          <p:nvPr>
            <p:ph type="title"/>
          </p:nvPr>
        </p:nvSpPr>
        <p:spPr>
          <a:xfrm>
            <a:off x="628650" y="-152400"/>
            <a:ext cx="7886700" cy="1325563"/>
          </a:xfrm>
          <a:prstGeom prst="rect">
            <a:avLst/>
          </a:prstGeo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34531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183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332" y="618518"/>
            <a:ext cx="7773338" cy="1596177"/>
          </a:xfrm>
          <a:prstGeom prst="rect">
            <a:avLst/>
          </a:prstGeo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759053" y="5883276"/>
            <a:ext cx="2057400" cy="365125"/>
          </a:xfrm>
          <a:prstGeom prst="rect">
            <a:avLst/>
          </a:prstGeom>
        </p:spPr>
        <p:txBody>
          <a:bodyPr/>
          <a:lstStyle/>
          <a:p>
            <a:fld id="{9E2221AB-17CA-CB40-B309-913D52F63248}" type="datetimeFigureOut">
              <a:rPr lang="en-US" smtClean="0"/>
              <a:t>7/12/2019</a:t>
            </a:fld>
            <a:endParaRPr lang="en-US" dirty="0"/>
          </a:p>
        </p:txBody>
      </p:sp>
      <p:sp>
        <p:nvSpPr>
          <p:cNvPr id="6" name="Footer Placeholder 5"/>
          <p:cNvSpPr>
            <a:spLocks noGrp="1"/>
          </p:cNvSpPr>
          <p:nvPr>
            <p:ph type="ftr" sz="quarter" idx="11"/>
          </p:nvPr>
        </p:nvSpPr>
        <p:spPr>
          <a:xfrm>
            <a:off x="685331" y="5883276"/>
            <a:ext cx="50046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885509" y="5883276"/>
            <a:ext cx="573161" cy="365125"/>
          </a:xfrm>
          <a:prstGeom prst="rect">
            <a:avLst/>
          </a:prstGeom>
        </p:spPr>
        <p:txBody>
          <a:bodyPr/>
          <a:lstStyle/>
          <a:p>
            <a:fld id="{6F60E133-DE62-EB43-BF34-ADC095D980E7}" type="slidenum">
              <a:rPr lang="en-US" smtClean="0"/>
              <a:t>‹#›</a:t>
            </a:fld>
            <a:endParaRPr lang="en-US" dirty="0"/>
          </a:p>
        </p:txBody>
      </p:sp>
    </p:spTree>
    <p:extLst>
      <p:ext uri="{BB962C8B-B14F-4D97-AF65-F5344CB8AC3E}">
        <p14:creationId xmlns:p14="http://schemas.microsoft.com/office/powerpoint/2010/main" val="47788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59053" y="5883276"/>
            <a:ext cx="2057400" cy="365125"/>
          </a:xfrm>
          <a:prstGeom prst="rect">
            <a:avLst/>
          </a:prstGeom>
        </p:spPr>
        <p:txBody>
          <a:bodyPr/>
          <a:lstStyle/>
          <a:p>
            <a:fld id="{9E2221AB-17CA-CB40-B309-913D52F63248}" type="datetimeFigureOut">
              <a:rPr lang="en-US" smtClean="0"/>
              <a:t>7/12/2019</a:t>
            </a:fld>
            <a:endParaRPr lang="en-US" dirty="0"/>
          </a:p>
        </p:txBody>
      </p:sp>
      <p:sp>
        <p:nvSpPr>
          <p:cNvPr id="3" name="Footer Placeholder 2"/>
          <p:cNvSpPr>
            <a:spLocks noGrp="1"/>
          </p:cNvSpPr>
          <p:nvPr>
            <p:ph type="ftr" sz="quarter" idx="11"/>
          </p:nvPr>
        </p:nvSpPr>
        <p:spPr>
          <a:xfrm>
            <a:off x="685331" y="5883276"/>
            <a:ext cx="5004665"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885509" y="5883276"/>
            <a:ext cx="573161" cy="365125"/>
          </a:xfrm>
          <a:prstGeom prst="rect">
            <a:avLst/>
          </a:prstGeom>
        </p:spPr>
        <p:txBody>
          <a:bodyPr/>
          <a:lstStyle/>
          <a:p>
            <a:fld id="{6F60E133-DE62-EB43-BF34-ADC095D980E7}" type="slidenum">
              <a:rPr lang="en-US" smtClean="0"/>
              <a:t>‹#›</a:t>
            </a:fld>
            <a:endParaRPr lang="en-US" dirty="0"/>
          </a:p>
        </p:txBody>
      </p:sp>
    </p:spTree>
    <p:extLst>
      <p:ext uri="{BB962C8B-B14F-4D97-AF65-F5344CB8AC3E}">
        <p14:creationId xmlns:p14="http://schemas.microsoft.com/office/powerpoint/2010/main" val="148485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8_Custom Layout">
    <p:bg>
      <p:bgPr>
        <a:gradFill>
          <a:gsLst>
            <a:gs pos="0">
              <a:schemeClr val="tx2"/>
            </a:gs>
            <a:gs pos="50000">
              <a:schemeClr val="bg1"/>
            </a:gs>
            <a:gs pos="100000">
              <a:schemeClr val="tx2"/>
            </a:gs>
          </a:gsLst>
          <a:lin ang="6000000" scaled="0"/>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t="75874" b="1"/>
          <a:stretch/>
        </p:blipFill>
        <p:spPr>
          <a:xfrm>
            <a:off x="0" y="-438150"/>
            <a:ext cx="9144000" cy="2876550"/>
          </a:xfrm>
          <a:prstGeom prst="rect">
            <a:avLst/>
          </a:prstGeom>
          <a:ln>
            <a:noFill/>
          </a:ln>
          <a:effectLst>
            <a:innerShdw blurRad="114300">
              <a:prstClr val="black"/>
            </a:innerShdw>
          </a:effectLst>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a:ext>
            </a:extLst>
          </a:blip>
          <a:srcRect b="76111"/>
          <a:stretch/>
        </p:blipFill>
        <p:spPr>
          <a:xfrm>
            <a:off x="1" y="4396199"/>
            <a:ext cx="9144000" cy="2538000"/>
          </a:xfrm>
          <a:prstGeom prst="rect">
            <a:avLst/>
          </a:prstGeom>
          <a:ln>
            <a:noFill/>
          </a:ln>
          <a:effectLst>
            <a:innerShdw blurRad="63500" dist="50800" dir="13500000">
              <a:prstClr val="black">
                <a:alpha val="50000"/>
              </a:prstClr>
            </a:innerShdw>
          </a:effectLst>
        </p:spPr>
      </p:pic>
      <p:sp>
        <p:nvSpPr>
          <p:cNvPr id="8" name="Text Placeholder 2"/>
          <p:cNvSpPr>
            <a:spLocks noGrp="1"/>
          </p:cNvSpPr>
          <p:nvPr>
            <p:ph type="body" sz="quarter" idx="10" hasCustomPrompt="1"/>
          </p:nvPr>
        </p:nvSpPr>
        <p:spPr>
          <a:xfrm>
            <a:off x="228600" y="6319838"/>
            <a:ext cx="8610600" cy="461962"/>
          </a:xfrm>
          <a:prstGeom prst="rect">
            <a:avLst/>
          </a:prstGeom>
        </p:spPr>
        <p:txBody>
          <a:bodyPr/>
          <a:lstStyle>
            <a:lvl1pPr marL="0" indent="0" algn="just">
              <a:buFontTx/>
              <a:buNone/>
              <a:defRPr sz="900" baseline="0">
                <a:solidFill>
                  <a:srgbClr val="000000"/>
                </a:solidFill>
              </a:defRPr>
            </a:lvl1pPr>
            <a:lvl2pPr marL="457200" indent="0">
              <a:buFontTx/>
              <a:buNone/>
              <a:defRPr sz="900"/>
            </a:lvl2pPr>
            <a:lvl3pPr marL="914400" indent="0">
              <a:buFontTx/>
              <a:buNone/>
              <a:defRPr sz="900"/>
            </a:lvl3pPr>
            <a:lvl4pPr marL="1371600" indent="0">
              <a:buFontTx/>
              <a:buNone/>
              <a:defRPr sz="900"/>
            </a:lvl4pPr>
            <a:lvl5pPr marL="1828800" indent="0">
              <a:buFontTx/>
              <a:buNone/>
              <a:defRPr sz="900"/>
            </a:lvl5pPr>
          </a:lstStyle>
          <a:p>
            <a:r>
              <a:rPr lang="en-US" sz="900" dirty="0"/>
              <a:t>This material was prepared by for Alliant Quality, by GMCF, the Medicare Quality Innovation Network - Quality Improvement Organization for Georgia and </a:t>
            </a:r>
            <a:r>
              <a:rPr lang="en-US" sz="900"/>
              <a:t>North Carolina, </a:t>
            </a:r>
            <a:r>
              <a:rPr lang="en-US" sz="900" dirty="0"/>
              <a:t>under contract with the Centers for Medicare &amp; Medicaid Services (CMS), an agency of the U.S. Department of Health and Human Services. The contents presented do not necessarily reflect CMS policy. Publication No. 11SOW-GMCFQIN-XX-XX-XX</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752600" y="3308603"/>
            <a:ext cx="5746102" cy="288950"/>
          </a:xfrm>
          <a:prstGeom prst="rect">
            <a:avLst/>
          </a:prstGeom>
        </p:spPr>
      </p:pic>
    </p:spTree>
    <p:extLst>
      <p:ext uri="{BB962C8B-B14F-4D97-AF65-F5344CB8AC3E}">
        <p14:creationId xmlns:p14="http://schemas.microsoft.com/office/powerpoint/2010/main" val="1244494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447800"/>
            <a:ext cx="4040188"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00539B"/>
              </a:buClr>
              <a:defRPr sz="2400">
                <a:solidFill>
                  <a:srgbClr val="000000"/>
                </a:solidFill>
              </a:defRPr>
            </a:lvl1pPr>
            <a:lvl2pPr marL="742950" indent="-285750">
              <a:buClr>
                <a:srgbClr val="00539B"/>
              </a:buClr>
              <a:buSzPct val="70000"/>
              <a:buFont typeface="Franklin Gothic Book" pitchFamily="34" charset="0"/>
              <a:buChar char="─"/>
              <a:defRPr sz="2000">
                <a:solidFill>
                  <a:srgbClr val="000000"/>
                </a:solidFill>
              </a:defRPr>
            </a:lvl2pPr>
            <a:lvl3pPr marL="1143000" indent="-228600">
              <a:buClr>
                <a:srgbClr val="00539B"/>
              </a:buClr>
              <a:buSzPct val="70000"/>
              <a:buFont typeface="Franklin Gothic Book" pitchFamily="34" charset="0"/>
              <a:buChar cha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47800"/>
            <a:ext cx="4041775"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665132" y="2187222"/>
            <a:ext cx="4071937" cy="399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5 Bullet Levels">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a:prstGeom prst="rect">
            <a:avLst/>
          </a:prstGeom>
        </p:spPr>
        <p:txBody>
          <a:bodyPr/>
          <a:lstStyle>
            <a:lvl1pPr>
              <a:defRPr>
                <a:solidFill>
                  <a:schemeClr val="bg2">
                    <a:lumMod val="1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221" y="1447800"/>
            <a:ext cx="7772400" cy="4525963"/>
          </a:xfrm>
          <a:prstGeom prst="rect">
            <a:avLst/>
          </a:prstGeom>
        </p:spPr>
        <p:txBody>
          <a:bodyPr/>
          <a:lstStyle>
            <a:lvl1pPr marL="365760" indent="-365760">
              <a:spcBef>
                <a:spcPts val="0"/>
              </a:spcBef>
              <a:defRPr>
                <a:solidFill>
                  <a:srgbClr val="000000"/>
                </a:solidFill>
              </a:defRPr>
            </a:lvl1pPr>
            <a:lvl2pPr marL="731520" indent="-365760">
              <a:spcBef>
                <a:spcPts val="1200"/>
              </a:spcBef>
              <a:defRPr>
                <a:solidFill>
                  <a:srgbClr val="000000"/>
                </a:solidFill>
              </a:defRPr>
            </a:lvl2pPr>
            <a:lvl3pPr marL="1097280" indent="-365760">
              <a:spcBef>
                <a:spcPts val="400"/>
              </a:spcBef>
              <a:defRPr>
                <a:solidFill>
                  <a:srgbClr val="000000"/>
                </a:solidFill>
              </a:defRPr>
            </a:lvl3pPr>
            <a:lvl4pPr marL="1463040" indent="-365760">
              <a:spcBef>
                <a:spcPts val="400"/>
              </a:spcBef>
              <a:defRPr>
                <a:solidFill>
                  <a:srgbClr val="000000"/>
                </a:solidFill>
              </a:defRPr>
            </a:lvl4pPr>
            <a:lvl5pPr marL="1828800" indent="-365760">
              <a:spcBef>
                <a:spcPts val="400"/>
              </a:spcBef>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7082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Line Title &amp; 5 Bullet Levels">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85800" y="381001"/>
            <a:ext cx="7772400" cy="1066800"/>
          </a:xfrm>
          <a:prstGeom prst="rect">
            <a:avLst/>
          </a:prstGeom>
        </p:spPr>
        <p:txBody>
          <a:bodyPr/>
          <a:lstStyle>
            <a:lvl1pPr>
              <a:lnSpc>
                <a:spcPts val="3800"/>
              </a:lnSpc>
              <a:defRPr>
                <a:solidFill>
                  <a:schemeClr val="bg2">
                    <a:lumMod val="10000"/>
                  </a:schemeClr>
                </a:solidFill>
              </a:defRPr>
            </a:lvl1pPr>
          </a:lstStyle>
          <a:p>
            <a:r>
              <a:rPr lang="en-US" dirty="0"/>
              <a:t>Click to edit Master title style</a:t>
            </a:r>
            <a:br>
              <a:rPr lang="en-US" dirty="0"/>
            </a:br>
            <a:r>
              <a:rPr lang="en-US" dirty="0"/>
              <a:t>Use this Layout for a Two Line Title</a:t>
            </a:r>
          </a:p>
        </p:txBody>
      </p:sp>
      <p:sp>
        <p:nvSpPr>
          <p:cNvPr id="4" name="Content Placeholder 2"/>
          <p:cNvSpPr>
            <a:spLocks noGrp="1"/>
          </p:cNvSpPr>
          <p:nvPr>
            <p:ph idx="1"/>
          </p:nvPr>
        </p:nvSpPr>
        <p:spPr>
          <a:xfrm>
            <a:off x="784578" y="1676400"/>
            <a:ext cx="7772400" cy="44958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9265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bg2">
                    <a:lumMod val="10000"/>
                  </a:schemeClr>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57200" y="1676400"/>
            <a:ext cx="4040188" cy="3951288"/>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1676400"/>
            <a:ext cx="4041775" cy="3951288"/>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494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lvl1pPr>
              <a:defRPr>
                <a:solidFill>
                  <a:schemeClr val="bg2">
                    <a:lumMod val="1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447800"/>
            <a:ext cx="4040188"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47800"/>
            <a:ext cx="4041775"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751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4800600"/>
            <a:ext cx="5486400" cy="566738"/>
          </a:xfrm>
          <a:prstGeom prst="rect">
            <a:avLst/>
          </a:prstGeom>
        </p:spPr>
        <p:txBody>
          <a:bodyPr anchor="b"/>
          <a:lstStyle>
            <a:lvl1pPr algn="r">
              <a:defRPr sz="2000" b="1">
                <a:solidFill>
                  <a:schemeClr val="bg2">
                    <a:lumMod val="10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28800" y="612775"/>
            <a:ext cx="5486400" cy="4114800"/>
          </a:xfrm>
          <a:prstGeom prst="rect">
            <a:avLst/>
          </a:prstGeom>
        </p:spPr>
        <p:txBody>
          <a:bodyPr rtlCol="0">
            <a:normAutofit/>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905000" y="5410200"/>
            <a:ext cx="5486400" cy="804862"/>
          </a:xfrm>
          <a:prstGeom prst="rect">
            <a:avLst/>
          </a:prstGeom>
        </p:spPr>
        <p:txBody>
          <a:bodyPr/>
          <a:lstStyle>
            <a:lvl1pPr marL="0" indent="0" algn="r">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2052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Line Title &amp; Subtit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85800" y="381001"/>
            <a:ext cx="7772400" cy="1143000"/>
          </a:xfrm>
          <a:prstGeom prst="rect">
            <a:avLst/>
          </a:prstGeom>
        </p:spPr>
        <p:txBody>
          <a:bodyPr/>
          <a:lstStyle>
            <a:lvl1pPr>
              <a:lnSpc>
                <a:spcPts val="3800"/>
              </a:lnSpc>
              <a:defRPr>
                <a:solidFill>
                  <a:schemeClr val="bg2">
                    <a:lumMod val="10000"/>
                  </a:schemeClr>
                </a:solidFill>
              </a:defRPr>
            </a:lvl1pPr>
          </a:lstStyle>
          <a:p>
            <a:r>
              <a:rPr lang="en-US" dirty="0"/>
              <a:t>Click to edit Master title style</a:t>
            </a:r>
            <a:br>
              <a:rPr lang="en-US" dirty="0"/>
            </a:br>
            <a:r>
              <a:rPr lang="en-US" dirty="0"/>
              <a:t>Use this Layout for a Two Line Title</a:t>
            </a:r>
          </a:p>
        </p:txBody>
      </p:sp>
      <p:sp>
        <p:nvSpPr>
          <p:cNvPr id="7" name="Subtitle 2"/>
          <p:cNvSpPr>
            <a:spLocks noGrp="1"/>
          </p:cNvSpPr>
          <p:nvPr>
            <p:ph type="subTitle" idx="1"/>
          </p:nvPr>
        </p:nvSpPr>
        <p:spPr>
          <a:xfrm>
            <a:off x="1371600" y="1600200"/>
            <a:ext cx="6400800" cy="1752600"/>
          </a:xfrm>
          <a:prstGeom prst="rect">
            <a:avLst/>
          </a:prstGeom>
        </p:spPr>
        <p:txBody>
          <a:bodyPr/>
          <a:lstStyle>
            <a:lvl1pPr marL="0" indent="0" algn="ctr">
              <a:buNone/>
              <a:defRPr>
                <a:solidFill>
                  <a:srgbClr val="000000"/>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406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5 Vertical Bullets">
    <p:spTree>
      <p:nvGrpSpPr>
        <p:cNvPr id="1" name=""/>
        <p:cNvGrpSpPr/>
        <p:nvPr/>
      </p:nvGrpSpPr>
      <p:grpSpPr>
        <a:xfrm>
          <a:off x="0" y="0"/>
          <a:ext cx="0" cy="0"/>
          <a:chOff x="0" y="0"/>
          <a:chExt cx="0" cy="0"/>
        </a:xfrm>
      </p:grpSpPr>
      <p:sp>
        <p:nvSpPr>
          <p:cNvPr id="6" name="Title 1"/>
          <p:cNvSpPr>
            <a:spLocks noGrp="1"/>
          </p:cNvSpPr>
          <p:nvPr>
            <p:ph type="title"/>
          </p:nvPr>
        </p:nvSpPr>
        <p:spPr>
          <a:xfrm>
            <a:off x="457200" y="533400"/>
            <a:ext cx="8229600" cy="914400"/>
          </a:xfrm>
          <a:prstGeom prst="rect">
            <a:avLst/>
          </a:prstGeom>
        </p:spPr>
        <p:txBody>
          <a:bodyPr/>
          <a:lstStyle>
            <a:lvl1pPr>
              <a:defRPr>
                <a:solidFill>
                  <a:schemeClr val="bg2">
                    <a:lumMod val="10000"/>
                  </a:schemeClr>
                </a:solidFill>
              </a:defRPr>
            </a:lvl1pPr>
          </a:lstStyle>
          <a:p>
            <a:r>
              <a:rPr lang="en-US"/>
              <a:t>Click to edit Master title style</a:t>
            </a:r>
            <a:endParaRPr lang="en-US" dirty="0"/>
          </a:p>
        </p:txBody>
      </p:sp>
      <p:sp>
        <p:nvSpPr>
          <p:cNvPr id="7" name="Vertical Text Placeholder 2"/>
          <p:cNvSpPr>
            <a:spLocks noGrp="1"/>
          </p:cNvSpPr>
          <p:nvPr>
            <p:ph type="body" orient="vert" idx="1"/>
          </p:nvPr>
        </p:nvSpPr>
        <p:spPr>
          <a:xfrm>
            <a:off x="914400" y="1524000"/>
            <a:ext cx="7772400" cy="4525963"/>
          </a:xfrm>
          <a:prstGeom prst="rect">
            <a:avLst/>
          </a:prstGeo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1744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B4FB-F21C-2644-94E0-545BD9528736}"/>
              </a:ext>
            </a:extLst>
          </p:cNvPr>
          <p:cNvSpPr>
            <a:spLocks noGrp="1"/>
          </p:cNvSpPr>
          <p:nvPr>
            <p:ph type="title"/>
          </p:nvPr>
        </p:nvSpPr>
        <p:spPr>
          <a:xfrm>
            <a:off x="628650" y="365125"/>
            <a:ext cx="7886700" cy="1325563"/>
          </a:xfrm>
          <a:prstGeom prst="rect">
            <a:avLst/>
          </a:prstGeom>
        </p:spPr>
        <p:txBody>
          <a:bodyPr/>
          <a:lstStyle>
            <a:lvl1pPr>
              <a:defRPr>
                <a:solidFill>
                  <a:schemeClr val="bg2">
                    <a:lumMod val="10000"/>
                  </a:schemeClr>
                </a:solidFill>
              </a:defRPr>
            </a:lvl1pPr>
          </a:lstStyle>
          <a:p>
            <a:r>
              <a:rPr lang="en-US"/>
              <a:t>Click to edit Master title style</a:t>
            </a:r>
          </a:p>
        </p:txBody>
      </p:sp>
    </p:spTree>
    <p:extLst>
      <p:ext uri="{BB962C8B-B14F-4D97-AF65-F5344CB8AC3E}">
        <p14:creationId xmlns:p14="http://schemas.microsoft.com/office/powerpoint/2010/main" val="35490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56000">
              <a:schemeClr val="bg1"/>
            </a:gs>
            <a:gs pos="97000">
              <a:schemeClr val="accent1">
                <a:tint val="44500"/>
                <a:satMod val="160000"/>
              </a:schemeClr>
            </a:gs>
            <a:gs pos="100000">
              <a:schemeClr val="accent1">
                <a:alpha val="50000"/>
              </a:schemeClr>
            </a:gs>
          </a:gsLst>
          <a:lin ang="54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8" cstate="print">
            <a:extLst>
              <a:ext uri="{28A0092B-C50C-407E-A947-70E740481C1C}">
                <a14:useLocalDpi xmlns:a14="http://schemas.microsoft.com/office/drawing/2010/main"/>
              </a:ext>
            </a:extLst>
          </a:blip>
          <a:srcRect l="705" t="-2869" r="-705" b="78980"/>
          <a:stretch/>
        </p:blipFill>
        <p:spPr>
          <a:xfrm>
            <a:off x="-35050" y="4320000"/>
            <a:ext cx="9297583" cy="2538000"/>
          </a:xfrm>
          <a:prstGeom prst="rect">
            <a:avLst/>
          </a:prstGeom>
          <a:ln>
            <a:noFill/>
          </a:ln>
          <a:effectLst>
            <a:innerShdw blurRad="63500" dist="50800" dir="13500000">
              <a:prstClr val="black">
                <a:alpha val="50000"/>
              </a:prstClr>
            </a:innerShdw>
          </a:effectLst>
        </p:spPr>
      </p:pic>
      <p:pic>
        <p:nvPicPr>
          <p:cNvPr id="4" name="Picture 3">
            <a:extLst>
              <a:ext uri="{FF2B5EF4-FFF2-40B4-BE49-F238E27FC236}">
                <a16:creationId xmlns:a16="http://schemas.microsoft.com/office/drawing/2014/main" id="{6790286C-CC42-3B42-ADB8-E988D88EB199}"/>
              </a:ext>
            </a:extLst>
          </p:cNvPr>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228600" y="6172200"/>
            <a:ext cx="3324225" cy="550872"/>
          </a:xfrm>
          <a:prstGeom prst="rect">
            <a:avLst/>
          </a:prstGeom>
        </p:spPr>
      </p:pic>
    </p:spTree>
    <p:extLst>
      <p:ext uri="{BB962C8B-B14F-4D97-AF65-F5344CB8AC3E}">
        <p14:creationId xmlns:p14="http://schemas.microsoft.com/office/powerpoint/2010/main" val="318259258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663" r:id="rId16"/>
  </p:sldLayoutIdLst>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Franklin Gothic Medium" pitchFamily="34" charset="0"/>
        </a:defRPr>
      </a:lvl2pPr>
      <a:lvl3pPr algn="ctr" rtl="0" eaLnBrk="1" fontAlgn="base" hangingPunct="1">
        <a:spcBef>
          <a:spcPct val="0"/>
        </a:spcBef>
        <a:spcAft>
          <a:spcPct val="0"/>
        </a:spcAft>
        <a:defRPr sz="3600">
          <a:solidFill>
            <a:schemeClr val="tx1"/>
          </a:solidFill>
          <a:latin typeface="Franklin Gothic Medium" pitchFamily="34" charset="0"/>
        </a:defRPr>
      </a:lvl3pPr>
      <a:lvl4pPr algn="ctr" rtl="0" eaLnBrk="1" fontAlgn="base" hangingPunct="1">
        <a:spcBef>
          <a:spcPct val="0"/>
        </a:spcBef>
        <a:spcAft>
          <a:spcPct val="0"/>
        </a:spcAft>
        <a:defRPr sz="3600">
          <a:solidFill>
            <a:schemeClr val="tx1"/>
          </a:solidFill>
          <a:latin typeface="Franklin Gothic Medium" pitchFamily="34" charset="0"/>
        </a:defRPr>
      </a:lvl4pPr>
      <a:lvl5pPr algn="ctr" rtl="0" eaLnBrk="1" fontAlgn="base" hangingPunct="1">
        <a:spcBef>
          <a:spcPct val="0"/>
        </a:spcBef>
        <a:spcAft>
          <a:spcPct val="0"/>
        </a:spcAft>
        <a:defRPr sz="3600">
          <a:solidFill>
            <a:schemeClr val="tx1"/>
          </a:solidFill>
          <a:latin typeface="Franklin Gothic Medium" pitchFamily="34" charset="0"/>
        </a:defRPr>
      </a:lvl5pPr>
      <a:lvl6pPr marL="457200" algn="ctr" rtl="0" eaLnBrk="1" fontAlgn="base" hangingPunct="1">
        <a:spcBef>
          <a:spcPct val="0"/>
        </a:spcBef>
        <a:spcAft>
          <a:spcPct val="0"/>
        </a:spcAft>
        <a:defRPr sz="3600">
          <a:solidFill>
            <a:schemeClr val="tx1"/>
          </a:solidFill>
          <a:latin typeface="Franklin Gothic Medium" pitchFamily="34" charset="0"/>
        </a:defRPr>
      </a:lvl6pPr>
      <a:lvl7pPr marL="914400" algn="ctr" rtl="0" eaLnBrk="1" fontAlgn="base" hangingPunct="1">
        <a:spcBef>
          <a:spcPct val="0"/>
        </a:spcBef>
        <a:spcAft>
          <a:spcPct val="0"/>
        </a:spcAft>
        <a:defRPr sz="3600">
          <a:solidFill>
            <a:schemeClr val="tx1"/>
          </a:solidFill>
          <a:latin typeface="Franklin Gothic Medium" pitchFamily="34" charset="0"/>
        </a:defRPr>
      </a:lvl7pPr>
      <a:lvl8pPr marL="1371600" algn="ctr" rtl="0" eaLnBrk="1" fontAlgn="base" hangingPunct="1">
        <a:spcBef>
          <a:spcPct val="0"/>
        </a:spcBef>
        <a:spcAft>
          <a:spcPct val="0"/>
        </a:spcAft>
        <a:defRPr sz="3600">
          <a:solidFill>
            <a:schemeClr val="tx1"/>
          </a:solidFill>
          <a:latin typeface="Franklin Gothic Medium" pitchFamily="34" charset="0"/>
        </a:defRPr>
      </a:lvl8pPr>
      <a:lvl9pPr marL="1828800" algn="ctr" rtl="0" eaLnBrk="1" fontAlgn="base" hangingPunct="1">
        <a:spcBef>
          <a:spcPct val="0"/>
        </a:spcBef>
        <a:spcAft>
          <a:spcPct val="0"/>
        </a:spcAft>
        <a:defRPr sz="3600">
          <a:solidFill>
            <a:schemeClr val="tx1"/>
          </a:solidFill>
          <a:latin typeface="Franklin Gothic Medium" pitchFamily="34" charset="0"/>
        </a:defRPr>
      </a:lvl9pPr>
    </p:titleStyle>
    <p:bodyStyle>
      <a:lvl1pPr marL="342900" indent="-342900" algn="l" rtl="0" eaLnBrk="1" fontAlgn="base" hangingPunct="1">
        <a:spcBef>
          <a:spcPct val="20000"/>
        </a:spcBef>
        <a:spcAft>
          <a:spcPct val="0"/>
        </a:spcAft>
        <a:buClr>
          <a:schemeClr val="tx2"/>
        </a:buClr>
        <a:buSzPct val="70000"/>
        <a:buFont typeface="Franklin Gothic Book"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alliantquality.org/?q=content/tool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gingstats.gov/images/olderamericans_agingpopulation.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mailto:Michelle.Dattada@alliantquality.org" TargetMode="External"/><Relationship Id="rId7"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mailto:Woodrina.layton@alliantquality.org" TargetMode="External"/><Relationship Id="rId5" Type="http://schemas.openxmlformats.org/officeDocument/2006/relationships/hyperlink" Target="https://motivationalinterviewing.org/about_mint" TargetMode="External"/><Relationship Id="rId4" Type="http://schemas.openxmlformats.org/officeDocument/2006/relationships/image" Target="../media/image41.JPG"/></Relationships>
</file>

<file path=ppt/slides/_rels/slide44.xml.rels><?xml version="1.0" encoding="UTF-8" standalone="yes"?>
<Relationships xmlns="http://schemas.openxmlformats.org/package/2006/relationships"><Relationship Id="rId8" Type="http://schemas.openxmlformats.org/officeDocument/2006/relationships/hyperlink" Target="http://www.medicare.gov/" TargetMode="External"/><Relationship Id="rId3" Type="http://schemas.openxmlformats.org/officeDocument/2006/relationships/hyperlink" Target="https://www.niaaa.nih.gov/alcohol-health/special-populations-co-occurring-disorders/older-adults" TargetMode="External"/><Relationship Id="rId7" Type="http://schemas.openxmlformats.org/officeDocument/2006/relationships/hyperlink" Target="http://www.samhsa.gov/" TargetMode="External"/><Relationship Id="rId2" Type="http://schemas.openxmlformats.org/officeDocument/2006/relationships/hyperlink" Target="https://www.nia.nih.gov/health/facts-about-aging-and-alcohol" TargetMode="External"/><Relationship Id="rId1" Type="http://schemas.openxmlformats.org/officeDocument/2006/relationships/slideLayout" Target="../slideLayouts/slideLayout2.xml"/><Relationship Id="rId6" Type="http://schemas.openxmlformats.org/officeDocument/2006/relationships/hyperlink" Target="https://www.cdc.gov/vitalsigns/alcohol-poisoning-deaths/infographic.html#infographic" TargetMode="External"/><Relationship Id="rId11" Type="http://schemas.openxmlformats.org/officeDocument/2006/relationships/hyperlink" Target="https://www.smartrecovery.org/" TargetMode="External"/><Relationship Id="rId5" Type="http://schemas.openxmlformats.org/officeDocument/2006/relationships/hyperlink" Target="https://www.ncdhhs.gov/divisions/mhddsas/olderadults/older-adults-and-substance-use-disorder" TargetMode="External"/><Relationship Id="rId10" Type="http://schemas.openxmlformats.org/officeDocument/2006/relationships/hyperlink" Target="http://www.aa.org/" TargetMode="External"/><Relationship Id="rId4" Type="http://schemas.openxmlformats.org/officeDocument/2006/relationships/hyperlink" Target="https://niaaa.scienceblog.com/103/alcohol-and-the-aging-brain/" TargetMode="External"/><Relationship Id="rId9" Type="http://schemas.openxmlformats.org/officeDocument/2006/relationships/hyperlink" Target="https://www.rethinkingdrinking.niaaa.nih.gov/Thinking-about-a-chang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3.svg"/><Relationship Id="rId10" Type="http://schemas.openxmlformats.org/officeDocument/2006/relationships/image" Target="../media/image20.jpeg"/><Relationship Id="rId4" Type="http://schemas.openxmlformats.org/officeDocument/2006/relationships/image" Target="../media/image12.pn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alliantquality.org/?q=content/behavioral-health" TargetMode="External"/><Relationship Id="rId5" Type="http://schemas.openxmlformats.org/officeDocument/2006/relationships/image" Target="../media/image22.jpeg"/><Relationship Id="rId4" Type="http://schemas.openxmlformats.org/officeDocument/2006/relationships/hyperlink" Target="https://apps.who.int/iris/bitstream/handle/10665/67210/WHO_MSD_MSB_01.6b.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C01050-CC68-0644-B2A9-A598F28C4FA8}"/>
              </a:ext>
            </a:extLst>
          </p:cNvPr>
          <p:cNvSpPr>
            <a:spLocks noGrp="1"/>
          </p:cNvSpPr>
          <p:nvPr>
            <p:ph type="body" sz="quarter" idx="10"/>
          </p:nvPr>
        </p:nvSpPr>
        <p:spPr/>
        <p:txBody>
          <a:bodyPr/>
          <a:lstStyle/>
          <a:p>
            <a:r>
              <a:rPr lang="en-US" sz="3500" dirty="0"/>
              <a:t>Using Motivational Interviewing to Address Risky Alcohol Use in Older Adults</a:t>
            </a:r>
          </a:p>
        </p:txBody>
      </p:sp>
      <p:sp>
        <p:nvSpPr>
          <p:cNvPr id="3" name="Text Placeholder 2">
            <a:extLst>
              <a:ext uri="{FF2B5EF4-FFF2-40B4-BE49-F238E27FC236}">
                <a16:creationId xmlns:a16="http://schemas.microsoft.com/office/drawing/2014/main" id="{3FE2C543-949C-2248-832B-3C14AC6E2179}"/>
              </a:ext>
            </a:extLst>
          </p:cNvPr>
          <p:cNvSpPr>
            <a:spLocks noGrp="1"/>
          </p:cNvSpPr>
          <p:nvPr>
            <p:ph type="body" sz="quarter" idx="11"/>
          </p:nvPr>
        </p:nvSpPr>
        <p:spPr/>
        <p:txBody>
          <a:bodyPr/>
          <a:lstStyle/>
          <a:p>
            <a:r>
              <a:rPr lang="en-US" dirty="0"/>
              <a:t>July 22, 2019</a:t>
            </a:r>
          </a:p>
        </p:txBody>
      </p:sp>
      <p:sp>
        <p:nvSpPr>
          <p:cNvPr id="4" name="Text Placeholder 3">
            <a:extLst>
              <a:ext uri="{FF2B5EF4-FFF2-40B4-BE49-F238E27FC236}">
                <a16:creationId xmlns:a16="http://schemas.microsoft.com/office/drawing/2014/main" id="{32A209B4-B428-024B-A2BB-927F71CE0DF7}"/>
              </a:ext>
            </a:extLst>
          </p:cNvPr>
          <p:cNvSpPr>
            <a:spLocks noGrp="1"/>
          </p:cNvSpPr>
          <p:nvPr>
            <p:ph type="body" sz="quarter" idx="12"/>
          </p:nvPr>
        </p:nvSpPr>
        <p:spPr/>
        <p:txBody>
          <a:bodyPr/>
          <a:lstStyle/>
          <a:p>
            <a:r>
              <a:rPr lang="en-US" dirty="0"/>
              <a:t>Presented by:</a:t>
            </a:r>
          </a:p>
        </p:txBody>
      </p:sp>
      <p:sp>
        <p:nvSpPr>
          <p:cNvPr id="5" name="Text Placeholder 4">
            <a:extLst>
              <a:ext uri="{FF2B5EF4-FFF2-40B4-BE49-F238E27FC236}">
                <a16:creationId xmlns:a16="http://schemas.microsoft.com/office/drawing/2014/main" id="{80BB1F84-B0B3-AC45-AC14-81942BF5D2D6}"/>
              </a:ext>
            </a:extLst>
          </p:cNvPr>
          <p:cNvSpPr>
            <a:spLocks noGrp="1"/>
          </p:cNvSpPr>
          <p:nvPr>
            <p:ph type="body" sz="quarter" idx="13"/>
          </p:nvPr>
        </p:nvSpPr>
        <p:spPr/>
        <p:txBody>
          <a:bodyPr/>
          <a:lstStyle/>
          <a:p>
            <a:r>
              <a:rPr lang="en-US" dirty="0"/>
              <a:t>Michelle Dattada, MSW, LCSW </a:t>
            </a:r>
          </a:p>
          <a:p>
            <a:r>
              <a:rPr lang="en-US" dirty="0"/>
              <a:t>Woodrina Layton, LPC, NCC</a:t>
            </a:r>
          </a:p>
        </p:txBody>
      </p:sp>
    </p:spTree>
    <p:extLst>
      <p:ext uri="{BB962C8B-B14F-4D97-AF65-F5344CB8AC3E}">
        <p14:creationId xmlns:p14="http://schemas.microsoft.com/office/powerpoint/2010/main" val="3256173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45803-E3EA-A746-83B2-64CFBBB6C151}"/>
              </a:ext>
            </a:extLst>
          </p:cNvPr>
          <p:cNvSpPr>
            <a:spLocks noGrp="1"/>
          </p:cNvSpPr>
          <p:nvPr>
            <p:ph type="title"/>
          </p:nvPr>
        </p:nvSpPr>
        <p:spPr/>
        <p:txBody>
          <a:bodyPr/>
          <a:lstStyle/>
          <a:p>
            <a:r>
              <a:rPr lang="en-US" dirty="0"/>
              <a:t>Older Adults and Alcohol</a:t>
            </a:r>
          </a:p>
        </p:txBody>
      </p:sp>
      <p:sp>
        <p:nvSpPr>
          <p:cNvPr id="10" name="Content Placeholder 9">
            <a:extLst>
              <a:ext uri="{FF2B5EF4-FFF2-40B4-BE49-F238E27FC236}">
                <a16:creationId xmlns:a16="http://schemas.microsoft.com/office/drawing/2014/main" id="{B4837330-DDDD-614E-8BBF-1FFFFDC888C9}"/>
              </a:ext>
            </a:extLst>
          </p:cNvPr>
          <p:cNvSpPr>
            <a:spLocks noGrp="1"/>
          </p:cNvSpPr>
          <p:nvPr>
            <p:ph idx="1"/>
          </p:nvPr>
        </p:nvSpPr>
        <p:spPr>
          <a:xfrm>
            <a:off x="790221" y="1447800"/>
            <a:ext cx="7772400" cy="4525963"/>
          </a:xfrm>
        </p:spPr>
        <p:txBody>
          <a:bodyPr/>
          <a:lstStyle/>
          <a:p>
            <a:r>
              <a:rPr lang="en-US" sz="2000" dirty="0"/>
              <a:t>Decreased tolerance, faster effects</a:t>
            </a:r>
          </a:p>
          <a:p>
            <a:r>
              <a:rPr lang="en-US" sz="2000" dirty="0"/>
              <a:t>The body’s ability to break down alcohol is slowed and remains in the person’s system longer</a:t>
            </a:r>
          </a:p>
          <a:p>
            <a:r>
              <a:rPr lang="en-US" sz="2000" dirty="0"/>
              <a:t>Balance problems and falls increases fracture risks</a:t>
            </a:r>
          </a:p>
          <a:p>
            <a:r>
              <a:rPr lang="en-US" sz="2000" dirty="0"/>
              <a:t>With alcohol use and driving, older adults tend to be more seriously hurt in crashes than others</a:t>
            </a:r>
          </a:p>
          <a:p>
            <a:r>
              <a:rPr lang="en-US" sz="2000" dirty="0"/>
              <a:t>Older women are more sensitive to effects than older men</a:t>
            </a:r>
          </a:p>
          <a:p>
            <a:r>
              <a:rPr lang="en-US" sz="2000" dirty="0"/>
              <a:t>Older adults have increased comorbid health conditions and are prescribed multiple medications</a:t>
            </a:r>
          </a:p>
        </p:txBody>
      </p:sp>
      <p:pic>
        <p:nvPicPr>
          <p:cNvPr id="6" name="Picture 5" descr="Elderly man with his head on table and alcohol glass in hand">
            <a:extLst>
              <a:ext uri="{FF2B5EF4-FFF2-40B4-BE49-F238E27FC236}">
                <a16:creationId xmlns:a16="http://schemas.microsoft.com/office/drawing/2014/main" id="{7BE91E15-25F9-C848-B516-770DF8DCFA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81600" y="4092451"/>
            <a:ext cx="2819400" cy="187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593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Medication Interactions</a:t>
            </a:r>
          </a:p>
        </p:txBody>
      </p:sp>
      <p:sp>
        <p:nvSpPr>
          <p:cNvPr id="3" name="Content Placeholder 2"/>
          <p:cNvSpPr>
            <a:spLocks noGrp="1"/>
          </p:cNvSpPr>
          <p:nvPr>
            <p:ph idx="1"/>
          </p:nvPr>
        </p:nvSpPr>
        <p:spPr/>
        <p:txBody>
          <a:bodyPr numCol="1"/>
          <a:lstStyle/>
          <a:p>
            <a:pPr>
              <a:buFont typeface="Lucida Grande"/>
              <a:buChar char="►"/>
            </a:pPr>
            <a:r>
              <a:rPr lang="en-US" sz="2400" dirty="0"/>
              <a:t>Allergies</a:t>
            </a:r>
          </a:p>
          <a:p>
            <a:pPr>
              <a:buFont typeface="Lucida Grande"/>
              <a:buChar char="►"/>
            </a:pPr>
            <a:r>
              <a:rPr lang="en-US" sz="2400" dirty="0"/>
              <a:t>Cold/Flu</a:t>
            </a:r>
          </a:p>
          <a:p>
            <a:pPr>
              <a:buFont typeface="Lucida Grande"/>
              <a:buChar char="►"/>
            </a:pPr>
            <a:r>
              <a:rPr lang="en-US" sz="2400" dirty="0"/>
              <a:t>Cough</a:t>
            </a:r>
          </a:p>
          <a:p>
            <a:pPr>
              <a:buFont typeface="Lucida Grande"/>
              <a:buChar char="►"/>
            </a:pPr>
            <a:r>
              <a:rPr lang="en-US" sz="2400" dirty="0"/>
              <a:t>Depression</a:t>
            </a:r>
          </a:p>
          <a:p>
            <a:pPr>
              <a:buFont typeface="Lucida Grande"/>
              <a:buChar char="►"/>
            </a:pPr>
            <a:r>
              <a:rPr lang="en-US" sz="2400" dirty="0"/>
              <a:t>Diabetes</a:t>
            </a:r>
          </a:p>
          <a:p>
            <a:pPr>
              <a:buFont typeface="Lucida Grande"/>
              <a:buChar char="►"/>
            </a:pPr>
            <a:r>
              <a:rPr lang="en-US" sz="2400" dirty="0"/>
              <a:t>Sleeping aids</a:t>
            </a:r>
          </a:p>
          <a:p>
            <a:pPr>
              <a:buFont typeface="Lucida Grande"/>
              <a:buChar char="►"/>
            </a:pPr>
            <a:r>
              <a:rPr lang="en-US" sz="2400" dirty="0"/>
              <a:t>High Cholesterol</a:t>
            </a:r>
          </a:p>
          <a:p>
            <a:pPr>
              <a:buFont typeface="Lucida Grande"/>
              <a:buChar char="►"/>
            </a:pPr>
            <a:r>
              <a:rPr lang="en-US" sz="2400" dirty="0"/>
              <a:t>Muscle Relaxers </a:t>
            </a:r>
          </a:p>
          <a:p>
            <a:pPr>
              <a:buFont typeface="Lucida Grande"/>
              <a:buChar char="►"/>
            </a:pPr>
            <a:r>
              <a:rPr lang="en-US" sz="2400" dirty="0"/>
              <a:t>High Blood Pressure</a:t>
            </a:r>
          </a:p>
          <a:p>
            <a:pPr>
              <a:buFont typeface="Lucida Grande"/>
              <a:buChar char="►"/>
            </a:pPr>
            <a:r>
              <a:rPr lang="en-US" sz="2400" dirty="0"/>
              <a:t>Opioids and benzodiazepines</a:t>
            </a:r>
          </a:p>
          <a:p>
            <a:pPr marL="0" indent="0">
              <a:buNone/>
            </a:pPr>
            <a:endParaRPr lang="en-US" sz="2400" dirty="0"/>
          </a:p>
          <a:p>
            <a:pPr marL="0" indent="0">
              <a:buNone/>
            </a:pPr>
            <a:endParaRPr lang="en-US" dirty="0"/>
          </a:p>
        </p:txBody>
      </p:sp>
      <p:pic>
        <p:nvPicPr>
          <p:cNvPr id="6" name="Picture 5" descr="A cup of coffee on a table&#10;&#10;Description automatically generated">
            <a:extLst>
              <a:ext uri="{FF2B5EF4-FFF2-40B4-BE49-F238E27FC236}">
                <a16:creationId xmlns:a16="http://schemas.microsoft.com/office/drawing/2014/main" id="{4CE53E7A-D97A-014C-89B6-F2B6400FB7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1905000"/>
            <a:ext cx="4064000"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7578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r>
              <a:rPr lang="en-US" dirty="0">
                <a:solidFill>
                  <a:srgbClr val="000000"/>
                </a:solidFill>
              </a:rPr>
              <a:t>Screening</a:t>
            </a:r>
            <a:br>
              <a:rPr lang="en-US" dirty="0">
                <a:solidFill>
                  <a:srgbClr val="000000"/>
                </a:solidFill>
              </a:rPr>
            </a:br>
            <a:r>
              <a:rPr lang="en-US" dirty="0">
                <a:solidFill>
                  <a:srgbClr val="000000"/>
                </a:solidFill>
              </a:rPr>
              <a:t>&amp;</a:t>
            </a:r>
            <a:br>
              <a:rPr lang="en-US" dirty="0">
                <a:solidFill>
                  <a:srgbClr val="000000"/>
                </a:solidFill>
              </a:rPr>
            </a:br>
            <a:r>
              <a:rPr lang="en-US" dirty="0">
                <a:solidFill>
                  <a:srgbClr val="000000"/>
                </a:solidFill>
              </a:rPr>
              <a:t>Brief Face-to-Face </a:t>
            </a:r>
            <a:br>
              <a:rPr lang="en-US" dirty="0">
                <a:solidFill>
                  <a:srgbClr val="000000"/>
                </a:solidFill>
              </a:rPr>
            </a:br>
            <a:r>
              <a:rPr lang="en-US" dirty="0">
                <a:solidFill>
                  <a:srgbClr val="000000"/>
                </a:solidFill>
              </a:rPr>
              <a:t>Counseling</a:t>
            </a:r>
          </a:p>
        </p:txBody>
      </p:sp>
    </p:spTree>
    <p:extLst>
      <p:ext uri="{BB962C8B-B14F-4D97-AF65-F5344CB8AC3E}">
        <p14:creationId xmlns:p14="http://schemas.microsoft.com/office/powerpoint/2010/main" val="201274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200400" cy="2297668"/>
          </a:xfrm>
        </p:spPr>
        <p:txBody>
          <a:bodyPr/>
          <a:lstStyle/>
          <a:p>
            <a:r>
              <a:rPr lang="en-US" dirty="0">
                <a:solidFill>
                  <a:srgbClr val="000000"/>
                </a:solidFill>
              </a:rPr>
              <a:t>The Alcohol Use Disorders Identification Test</a:t>
            </a:r>
          </a:p>
        </p:txBody>
      </p:sp>
      <p:sp>
        <p:nvSpPr>
          <p:cNvPr id="3" name="Content Placeholder 2"/>
          <p:cNvSpPr>
            <a:spLocks noGrp="1"/>
          </p:cNvSpPr>
          <p:nvPr>
            <p:ph idx="1"/>
          </p:nvPr>
        </p:nvSpPr>
        <p:spPr>
          <a:xfrm>
            <a:off x="457201" y="2694801"/>
            <a:ext cx="3200400" cy="3653135"/>
          </a:xfrm>
        </p:spPr>
        <p:txBody>
          <a:bodyPr/>
          <a:lstStyle/>
          <a:p>
            <a:r>
              <a:rPr lang="en-US" sz="2000" dirty="0"/>
              <a:t>AUDIT is a 10-item screening tool used to assess alcohol consumption, drinking behaviors, and alcohol-related problems.</a:t>
            </a:r>
          </a:p>
          <a:p>
            <a:r>
              <a:rPr lang="en-US" sz="2000" dirty="0"/>
              <a:t>The AUDIT can be administered  by a clinician or done as a self report.</a:t>
            </a:r>
          </a:p>
        </p:txBody>
      </p:sp>
      <p:sp>
        <p:nvSpPr>
          <p:cNvPr id="4" name="TextBox 3"/>
          <p:cNvSpPr txBox="1"/>
          <p:nvPr/>
        </p:nvSpPr>
        <p:spPr>
          <a:xfrm>
            <a:off x="3733800" y="6347936"/>
            <a:ext cx="5410200" cy="738664"/>
          </a:xfrm>
          <a:prstGeom prst="rect">
            <a:avLst/>
          </a:prstGeom>
          <a:noFill/>
        </p:spPr>
        <p:txBody>
          <a:bodyPr wrap="square" rtlCol="0">
            <a:spAutoFit/>
          </a:bodyPr>
          <a:lstStyle/>
          <a:p>
            <a:r>
              <a:rPr lang="en-US" sz="1200" dirty="0">
                <a:hlinkClick r:id="" action="ppaction://noaction"/>
              </a:rPr>
              <a:t>https://www.communitycarenc.org/sites/default/files/sbirt-audit-forms.pdf </a:t>
            </a:r>
          </a:p>
          <a:p>
            <a:r>
              <a:rPr lang="en-US" sz="1200" dirty="0">
                <a:hlinkClick r:id="" action="ppaction://noaction"/>
              </a:rPr>
              <a:t>https://pubs.niaaa.nih.gov/publications/Audit.pdf</a:t>
            </a:r>
            <a:r>
              <a:rPr lang="en-US" sz="1200" dirty="0"/>
              <a:t> </a:t>
            </a:r>
          </a:p>
          <a:p>
            <a:endParaRPr lang="en-US" dirty="0"/>
          </a:p>
        </p:txBody>
      </p:sp>
      <p:pic>
        <p:nvPicPr>
          <p:cNvPr id="6" name="Picture 5" descr="A close up of a piece of paper&#10;&#10;Description automatically generated">
            <a:extLst>
              <a:ext uri="{FF2B5EF4-FFF2-40B4-BE49-F238E27FC236}">
                <a16:creationId xmlns:a16="http://schemas.microsoft.com/office/drawing/2014/main" id="{D0A12257-0BC3-C043-B49F-D1305A55E1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2346" y="2458"/>
            <a:ext cx="5299364" cy="685800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32AFA788-49B3-E042-B0E3-B76EA62E41CD}"/>
              </a:ext>
            </a:extLst>
          </p:cNvPr>
          <p:cNvSpPr/>
          <p:nvPr/>
        </p:nvSpPr>
        <p:spPr>
          <a:xfrm>
            <a:off x="266700" y="6385635"/>
            <a:ext cx="3581400" cy="276999"/>
          </a:xfrm>
          <a:prstGeom prst="rect">
            <a:avLst/>
          </a:prstGeom>
        </p:spPr>
        <p:txBody>
          <a:bodyPr wrap="square">
            <a:spAutoFit/>
          </a:bodyPr>
          <a:lstStyle/>
          <a:p>
            <a:r>
              <a:rPr lang="en-US" sz="1200" dirty="0">
                <a:hlinkClick r:id="rId4"/>
              </a:rPr>
              <a:t>https://www.alliantquality.org/?q=content/tools</a:t>
            </a:r>
            <a:r>
              <a:rPr lang="en-US" sz="1200" dirty="0"/>
              <a:t> </a:t>
            </a:r>
          </a:p>
        </p:txBody>
      </p:sp>
    </p:spTree>
    <p:extLst>
      <p:ext uri="{BB962C8B-B14F-4D97-AF65-F5344CB8AC3E}">
        <p14:creationId xmlns:p14="http://schemas.microsoft.com/office/powerpoint/2010/main" val="2315218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Face-to-Face Counseling</a:t>
            </a:r>
          </a:p>
        </p:txBody>
      </p:sp>
      <p:sp>
        <p:nvSpPr>
          <p:cNvPr id="3" name="Content Placeholder 2"/>
          <p:cNvSpPr>
            <a:spLocks noGrp="1"/>
          </p:cNvSpPr>
          <p:nvPr>
            <p:ph idx="1"/>
          </p:nvPr>
        </p:nvSpPr>
        <p:spPr/>
        <p:txBody>
          <a:bodyPr/>
          <a:lstStyle/>
          <a:p>
            <a:r>
              <a:rPr lang="en-US" sz="2400" dirty="0"/>
              <a:t>Positive screen result</a:t>
            </a:r>
          </a:p>
          <a:p>
            <a:r>
              <a:rPr lang="en-US" sz="2400" dirty="0"/>
              <a:t>Up to four (4), brief, face-to-face behavioral counseling interventions per year </a:t>
            </a:r>
          </a:p>
          <a:p>
            <a:r>
              <a:rPr lang="en-US" sz="2400" dirty="0"/>
              <a:t>Medicare beneficiaries</a:t>
            </a:r>
          </a:p>
          <a:p>
            <a:r>
              <a:rPr lang="en-US" sz="2400" dirty="0"/>
              <a:t>Includes pregnant women</a:t>
            </a:r>
          </a:p>
          <a:p>
            <a:r>
              <a:rPr lang="en-US" sz="2400" dirty="0"/>
              <a:t>Counseling furnished by a qualified primary care physician or other primary care practitioner in a primary care setting.</a:t>
            </a:r>
          </a:p>
        </p:txBody>
      </p:sp>
      <p:pic>
        <p:nvPicPr>
          <p:cNvPr id="4" name="Picture 3" descr="An elderly couple in counseling session holding hands and counselor taking notes."/>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62600" y="4267200"/>
            <a:ext cx="2450541" cy="1635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167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Use</a:t>
            </a:r>
          </a:p>
        </p:txBody>
      </p:sp>
      <p:sp>
        <p:nvSpPr>
          <p:cNvPr id="3" name="Content Placeholder 2"/>
          <p:cNvSpPr>
            <a:spLocks noGrp="1"/>
          </p:cNvSpPr>
          <p:nvPr>
            <p:ph sz="half" idx="2"/>
          </p:nvPr>
        </p:nvSpPr>
        <p:spPr>
          <a:xfrm>
            <a:off x="457200" y="1295400"/>
            <a:ext cx="8153400" cy="4332288"/>
          </a:xfrm>
        </p:spPr>
        <p:txBody>
          <a:bodyPr/>
          <a:lstStyle/>
          <a:p>
            <a:r>
              <a:rPr lang="en-US" dirty="0"/>
              <a:t>Patients are competent and alert at the time that counseling is provided</a:t>
            </a:r>
          </a:p>
          <a:p>
            <a:r>
              <a:rPr lang="en-US" dirty="0"/>
              <a:t>For those who misuse alcohol, but whose levels or patterns of alcohol consumption do not meet criteria for alcohol dependence as defined by at least three of the following:</a:t>
            </a:r>
          </a:p>
          <a:p>
            <a:endParaRPr lang="en-US" dirty="0"/>
          </a:p>
        </p:txBody>
      </p:sp>
      <p:sp>
        <p:nvSpPr>
          <p:cNvPr id="8" name="Content Placeholder 7">
            <a:extLst>
              <a:ext uri="{FF2B5EF4-FFF2-40B4-BE49-F238E27FC236}">
                <a16:creationId xmlns:a16="http://schemas.microsoft.com/office/drawing/2014/main" id="{708BCB95-19A2-5645-97EB-01725E8F09CB}"/>
              </a:ext>
            </a:extLst>
          </p:cNvPr>
          <p:cNvSpPr>
            <a:spLocks noGrp="1"/>
          </p:cNvSpPr>
          <p:nvPr>
            <p:ph sz="quarter" idx="4"/>
          </p:nvPr>
        </p:nvSpPr>
        <p:spPr>
          <a:xfrm>
            <a:off x="453997" y="3429000"/>
            <a:ext cx="8156603" cy="2286000"/>
          </a:xfrm>
        </p:spPr>
        <p:txBody>
          <a:bodyPr numCol="2"/>
          <a:lstStyle/>
          <a:p>
            <a:pPr lvl="1">
              <a:spcBef>
                <a:spcPts val="0"/>
              </a:spcBef>
              <a:buFont typeface="Wingdings" pitchFamily="2" charset="2"/>
              <a:buChar char="q"/>
            </a:pPr>
            <a:r>
              <a:rPr lang="en-US" dirty="0"/>
              <a:t>Tolerance	</a:t>
            </a:r>
          </a:p>
          <a:p>
            <a:pPr lvl="1">
              <a:spcBef>
                <a:spcPts val="0"/>
              </a:spcBef>
              <a:buFont typeface="Wingdings" pitchFamily="2" charset="2"/>
              <a:buChar char="q"/>
            </a:pPr>
            <a:r>
              <a:rPr lang="en-US" dirty="0"/>
              <a:t>Impaired Control</a:t>
            </a:r>
          </a:p>
          <a:p>
            <a:pPr lvl="1">
              <a:spcBef>
                <a:spcPts val="0"/>
              </a:spcBef>
              <a:buFont typeface="Wingdings" pitchFamily="2" charset="2"/>
              <a:buChar char="q"/>
            </a:pPr>
            <a:r>
              <a:rPr lang="en-US" dirty="0"/>
              <a:t>Preoccupation with acquisition and/or use    </a:t>
            </a:r>
          </a:p>
          <a:p>
            <a:pPr lvl="1">
              <a:spcBef>
                <a:spcPts val="0"/>
              </a:spcBef>
              <a:buFont typeface="Wingdings" pitchFamily="2" charset="2"/>
              <a:buChar char="q"/>
            </a:pPr>
            <a:endParaRPr lang="en-US" dirty="0"/>
          </a:p>
          <a:p>
            <a:pPr lvl="1">
              <a:spcBef>
                <a:spcPts val="0"/>
              </a:spcBef>
              <a:buFont typeface="Wingdings" pitchFamily="2" charset="2"/>
              <a:buChar char="q"/>
            </a:pPr>
            <a:endParaRPr lang="en-US" dirty="0"/>
          </a:p>
          <a:p>
            <a:pPr lvl="1">
              <a:spcBef>
                <a:spcPts val="0"/>
              </a:spcBef>
              <a:buFont typeface="Wingdings" pitchFamily="2" charset="2"/>
              <a:buChar char="q"/>
            </a:pPr>
            <a:endParaRPr lang="en-US" dirty="0"/>
          </a:p>
          <a:p>
            <a:pPr lvl="1">
              <a:spcBef>
                <a:spcPts val="0"/>
              </a:spcBef>
              <a:buFont typeface="Wingdings" pitchFamily="2" charset="2"/>
              <a:buChar char="q"/>
            </a:pPr>
            <a:r>
              <a:rPr lang="en-US" dirty="0"/>
              <a:t>Sustains social, occupational or recreational disability</a:t>
            </a:r>
          </a:p>
          <a:p>
            <a:pPr lvl="1">
              <a:spcBef>
                <a:spcPts val="0"/>
              </a:spcBef>
              <a:buFont typeface="Wingdings" pitchFamily="2" charset="2"/>
              <a:buChar char="q"/>
            </a:pPr>
            <a:r>
              <a:rPr lang="en-US" dirty="0"/>
              <a:t>Withdrawal</a:t>
            </a:r>
          </a:p>
          <a:p>
            <a:pPr lvl="1">
              <a:spcBef>
                <a:spcPts val="0"/>
              </a:spcBef>
              <a:buFont typeface="Wingdings" pitchFamily="2" charset="2"/>
              <a:buChar char="q"/>
            </a:pPr>
            <a:r>
              <a:rPr lang="en-US" dirty="0"/>
              <a:t>Persistent desire or unsuccessful efforts to quit</a:t>
            </a:r>
          </a:p>
          <a:p>
            <a:pPr lvl="1">
              <a:spcBef>
                <a:spcPts val="0"/>
              </a:spcBef>
              <a:buFont typeface="Wingdings" pitchFamily="2" charset="2"/>
              <a:buChar char="q"/>
            </a:pPr>
            <a:r>
              <a:rPr lang="en-US" dirty="0"/>
              <a:t>Use continues despite adverse consequences</a:t>
            </a:r>
          </a:p>
        </p:txBody>
      </p:sp>
    </p:spTree>
    <p:extLst>
      <p:ext uri="{BB962C8B-B14F-4D97-AF65-F5344CB8AC3E}">
        <p14:creationId xmlns:p14="http://schemas.microsoft.com/office/powerpoint/2010/main" val="2978996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990600"/>
          </a:xfrm>
        </p:spPr>
        <p:txBody>
          <a:bodyPr/>
          <a:lstStyle/>
          <a:p>
            <a:r>
              <a:rPr lang="en-US" dirty="0">
                <a:solidFill>
                  <a:srgbClr val="000000"/>
                </a:solidFill>
              </a:rPr>
              <a:t>Billing Codes</a:t>
            </a:r>
            <a:br>
              <a:rPr lang="en-US" dirty="0">
                <a:solidFill>
                  <a:srgbClr val="000000"/>
                </a:solidFill>
              </a:rPr>
            </a:br>
            <a:endParaRPr lang="en-US" dirty="0">
              <a:solidFill>
                <a:srgbClr val="000000"/>
              </a:solidFill>
            </a:endParaRPr>
          </a:p>
        </p:txBody>
      </p:sp>
      <p:graphicFrame>
        <p:nvGraphicFramePr>
          <p:cNvPr id="5" name="Content Placeholder 5">
            <a:extLst>
              <a:ext uri="{FF2B5EF4-FFF2-40B4-BE49-F238E27FC236}">
                <a16:creationId xmlns:a16="http://schemas.microsoft.com/office/drawing/2014/main" id="{D0371D62-FE51-2A44-A552-4B8D92BF6F97}"/>
              </a:ext>
            </a:extLst>
          </p:cNvPr>
          <p:cNvGraphicFramePr>
            <a:graphicFrameLocks noGrp="1"/>
          </p:cNvGraphicFramePr>
          <p:nvPr>
            <p:ph idx="1"/>
            <p:extLst>
              <p:ext uri="{D42A27DB-BD31-4B8C-83A1-F6EECF244321}">
                <p14:modId xmlns:p14="http://schemas.microsoft.com/office/powerpoint/2010/main" val="2267005907"/>
              </p:ext>
            </p:extLst>
          </p:nvPr>
        </p:nvGraphicFramePr>
        <p:xfrm>
          <a:off x="304800" y="762000"/>
          <a:ext cx="8458200" cy="5791201"/>
        </p:xfrm>
        <a:graphic>
          <a:graphicData uri="http://schemas.openxmlformats.org/drawingml/2006/table">
            <a:tbl>
              <a:tblPr firstRow="1" bandRow="1">
                <a:tableStyleId>{21E4AEA4-8DFA-4A89-87EB-49C32662AFE0}</a:tableStyleId>
              </a:tblPr>
              <a:tblGrid>
                <a:gridCol w="762000">
                  <a:extLst>
                    <a:ext uri="{9D8B030D-6E8A-4147-A177-3AD203B41FA5}">
                      <a16:colId xmlns:a16="http://schemas.microsoft.com/office/drawing/2014/main" val="898430838"/>
                    </a:ext>
                  </a:extLst>
                </a:gridCol>
                <a:gridCol w="1406611">
                  <a:extLst>
                    <a:ext uri="{9D8B030D-6E8A-4147-A177-3AD203B41FA5}">
                      <a16:colId xmlns:a16="http://schemas.microsoft.com/office/drawing/2014/main" val="1596094272"/>
                    </a:ext>
                  </a:extLst>
                </a:gridCol>
                <a:gridCol w="6289589">
                  <a:extLst>
                    <a:ext uri="{9D8B030D-6E8A-4147-A177-3AD203B41FA5}">
                      <a16:colId xmlns:a16="http://schemas.microsoft.com/office/drawing/2014/main" val="3129641999"/>
                    </a:ext>
                  </a:extLst>
                </a:gridCol>
              </a:tblGrid>
              <a:tr h="546340">
                <a:tc>
                  <a:txBody>
                    <a:bodyPr/>
                    <a:lstStyle/>
                    <a:p>
                      <a:pPr algn="l"/>
                      <a:r>
                        <a:rPr lang="en-US" sz="1200" dirty="0"/>
                        <a:t>Billing Code</a:t>
                      </a:r>
                    </a:p>
                  </a:txBody>
                  <a:tcPr anchor="ctr"/>
                </a:tc>
                <a:tc>
                  <a:txBody>
                    <a:bodyPr/>
                    <a:lstStyle/>
                    <a:p>
                      <a:pPr algn="l"/>
                      <a:r>
                        <a:rPr lang="en-US" sz="1200" dirty="0"/>
                        <a:t>Code Name</a:t>
                      </a:r>
                    </a:p>
                  </a:txBody>
                  <a:tcPr anchor="ctr"/>
                </a:tc>
                <a:tc>
                  <a:txBody>
                    <a:bodyPr/>
                    <a:lstStyle/>
                    <a:p>
                      <a:pPr algn="l"/>
                      <a:r>
                        <a:rPr lang="en-US" sz="1200" dirty="0"/>
                        <a:t>Description</a:t>
                      </a:r>
                    </a:p>
                  </a:txBody>
                  <a:tcPr anchor="ctr"/>
                </a:tc>
                <a:extLst>
                  <a:ext uri="{0D108BD9-81ED-4DB2-BD59-A6C34878D82A}">
                    <a16:rowId xmlns:a16="http://schemas.microsoft.com/office/drawing/2014/main" val="2408846623"/>
                  </a:ext>
                </a:extLst>
              </a:tr>
              <a:tr h="546340">
                <a:tc>
                  <a:txBody>
                    <a:bodyPr/>
                    <a:lstStyle/>
                    <a:p>
                      <a:pPr algn="l"/>
                      <a:r>
                        <a:rPr lang="en-US" sz="1200" dirty="0">
                          <a:solidFill>
                            <a:schemeClr val="bg2">
                              <a:lumMod val="10000"/>
                            </a:schemeClr>
                          </a:solidFill>
                        </a:rPr>
                        <a:t>G0444</a:t>
                      </a:r>
                    </a:p>
                  </a:txBody>
                  <a:tcPr anchor="ctr"/>
                </a:tc>
                <a:tc>
                  <a:txBody>
                    <a:bodyPr/>
                    <a:lstStyle/>
                    <a:p>
                      <a:pPr algn="l"/>
                      <a:r>
                        <a:rPr lang="en-US" sz="1200" dirty="0">
                          <a:solidFill>
                            <a:schemeClr val="bg2">
                              <a:lumMod val="10000"/>
                            </a:schemeClr>
                          </a:solidFill>
                        </a:rPr>
                        <a:t>Annual Depression Screening</a:t>
                      </a:r>
                    </a:p>
                  </a:txBody>
                  <a:tcPr anchor="ctr"/>
                </a:tc>
                <a:tc>
                  <a:txBody>
                    <a:bodyPr/>
                    <a:lstStyle/>
                    <a:p>
                      <a:pPr algn="l"/>
                      <a:r>
                        <a:rPr lang="en-US" sz="1200" dirty="0">
                          <a:solidFill>
                            <a:schemeClr val="bg2">
                              <a:lumMod val="10000"/>
                            </a:schemeClr>
                          </a:solidFill>
                        </a:rPr>
                        <a:t>Can be billed annually; meaning 11 full months must elapse following the month in which the last annual depression screen occurred. This visit can take up to 15 minutes to complete.</a:t>
                      </a:r>
                    </a:p>
                  </a:txBody>
                  <a:tcPr anchor="ctr"/>
                </a:tc>
                <a:extLst>
                  <a:ext uri="{0D108BD9-81ED-4DB2-BD59-A6C34878D82A}">
                    <a16:rowId xmlns:a16="http://schemas.microsoft.com/office/drawing/2014/main" val="1856208514"/>
                  </a:ext>
                </a:extLst>
              </a:tr>
              <a:tr h="546340">
                <a:tc>
                  <a:txBody>
                    <a:bodyPr/>
                    <a:lstStyle/>
                    <a:p>
                      <a:pPr algn="l"/>
                      <a:r>
                        <a:rPr lang="en-US" sz="1200" dirty="0">
                          <a:solidFill>
                            <a:schemeClr val="bg2">
                              <a:lumMod val="10000"/>
                            </a:schemeClr>
                          </a:solidFill>
                        </a:rPr>
                        <a:t>G0442</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bg2">
                              <a:lumMod val="10000"/>
                            </a:schemeClr>
                          </a:solidFill>
                        </a:rPr>
                        <a:t>Annual Alcohol Misuse Screening</a:t>
                      </a:r>
                    </a:p>
                  </a:txBody>
                  <a:tcPr anchor="ctr"/>
                </a:tc>
                <a:tc>
                  <a:txBody>
                    <a:bodyPr/>
                    <a:lstStyle/>
                    <a:p>
                      <a:pPr algn="l"/>
                      <a:r>
                        <a:rPr lang="en-US" sz="1200" dirty="0">
                          <a:solidFill>
                            <a:schemeClr val="bg2">
                              <a:lumMod val="10000"/>
                            </a:schemeClr>
                          </a:solidFill>
                        </a:rPr>
                        <a:t>Can be billed annually. This visit can take up to 15 minutes to complete.</a:t>
                      </a:r>
                    </a:p>
                  </a:txBody>
                  <a:tcPr anchor="ctr"/>
                </a:tc>
                <a:extLst>
                  <a:ext uri="{0D108BD9-81ED-4DB2-BD59-A6C34878D82A}">
                    <a16:rowId xmlns:a16="http://schemas.microsoft.com/office/drawing/2014/main" val="884478099"/>
                  </a:ext>
                </a:extLst>
              </a:tr>
              <a:tr h="546340">
                <a:tc>
                  <a:txBody>
                    <a:bodyPr/>
                    <a:lstStyle/>
                    <a:p>
                      <a:pPr algn="l"/>
                      <a:r>
                        <a:rPr lang="en-US" sz="1200" dirty="0">
                          <a:solidFill>
                            <a:schemeClr val="bg2">
                              <a:lumMod val="10000"/>
                            </a:schemeClr>
                          </a:solidFill>
                        </a:rPr>
                        <a:t>G0443</a:t>
                      </a:r>
                    </a:p>
                  </a:txBody>
                  <a:tcPr anchor="ctr"/>
                </a:tc>
                <a:tc>
                  <a:txBody>
                    <a:bodyPr/>
                    <a:lstStyle/>
                    <a:p>
                      <a:pPr algn="l"/>
                      <a:r>
                        <a:rPr lang="en-US" sz="1200" dirty="0">
                          <a:solidFill>
                            <a:schemeClr val="bg2">
                              <a:lumMod val="10000"/>
                            </a:schemeClr>
                          </a:solidFill>
                        </a:rPr>
                        <a:t>Counseling for Alcohol Misuse</a:t>
                      </a:r>
                    </a:p>
                  </a:txBody>
                  <a:tcPr anchor="ctr"/>
                </a:tc>
                <a:tc>
                  <a:txBody>
                    <a:bodyPr/>
                    <a:lstStyle/>
                    <a:p>
                      <a:pPr algn="l"/>
                      <a:r>
                        <a:rPr lang="en-US" sz="1200" dirty="0">
                          <a:solidFill>
                            <a:schemeClr val="bg2">
                              <a:lumMod val="10000"/>
                            </a:schemeClr>
                          </a:solidFill>
                        </a:rPr>
                        <a:t>Brief face-to-face behavioral counseling for alcohol misuse. This visit can take 15 minutes to complete and can be provided four (4) times per year.</a:t>
                      </a:r>
                    </a:p>
                  </a:txBody>
                  <a:tcPr anchor="ctr"/>
                </a:tc>
                <a:extLst>
                  <a:ext uri="{0D108BD9-81ED-4DB2-BD59-A6C34878D82A}">
                    <a16:rowId xmlns:a16="http://schemas.microsoft.com/office/drawing/2014/main" val="695823043"/>
                  </a:ext>
                </a:extLst>
              </a:tr>
              <a:tr h="764875">
                <a:tc>
                  <a:txBody>
                    <a:bodyPr/>
                    <a:lstStyle/>
                    <a:p>
                      <a:pPr algn="l"/>
                      <a:r>
                        <a:rPr lang="en-US" sz="1200" dirty="0">
                          <a:solidFill>
                            <a:schemeClr val="bg2">
                              <a:lumMod val="10000"/>
                            </a:schemeClr>
                          </a:solidFill>
                        </a:rPr>
                        <a:t>G0402</a:t>
                      </a:r>
                    </a:p>
                  </a:txBody>
                  <a:tcPr anchor="ctr"/>
                </a:tc>
                <a:tc>
                  <a:txBody>
                    <a:bodyPr/>
                    <a:lstStyle/>
                    <a:p>
                      <a:pPr algn="l"/>
                      <a:r>
                        <a:rPr lang="en-US" sz="1200" dirty="0">
                          <a:solidFill>
                            <a:schemeClr val="bg2">
                              <a:lumMod val="10000"/>
                            </a:schemeClr>
                          </a:solidFill>
                        </a:rPr>
                        <a:t>“Welcome to Medicare” Visit</a:t>
                      </a:r>
                    </a:p>
                  </a:txBody>
                  <a:tcPr anchor="ctr"/>
                </a:tc>
                <a:tc>
                  <a:txBody>
                    <a:bodyPr/>
                    <a:lstStyle/>
                    <a:p>
                      <a:pPr algn="l"/>
                      <a:r>
                        <a:rPr lang="en-US" sz="1200" dirty="0">
                          <a:solidFill>
                            <a:schemeClr val="bg2">
                              <a:lumMod val="10000"/>
                            </a:schemeClr>
                          </a:solidFill>
                        </a:rPr>
                        <a:t>Beneficiaries must receive this service within the first 12 months after the effective date of the Medicare Part B enrollment. Alcohol misuse screening (G0442) can be billed with this service.</a:t>
                      </a:r>
                    </a:p>
                    <a:p>
                      <a:pPr algn="l"/>
                      <a:r>
                        <a:rPr lang="en-US" sz="1200" dirty="0">
                          <a:solidFill>
                            <a:schemeClr val="bg2">
                              <a:lumMod val="10000"/>
                            </a:schemeClr>
                          </a:solidFill>
                        </a:rPr>
                        <a:t>Depression screening (G0444) is not payable with this service; as it is included.</a:t>
                      </a:r>
                    </a:p>
                  </a:txBody>
                  <a:tcPr anchor="ctr"/>
                </a:tc>
                <a:extLst>
                  <a:ext uri="{0D108BD9-81ED-4DB2-BD59-A6C34878D82A}">
                    <a16:rowId xmlns:a16="http://schemas.microsoft.com/office/drawing/2014/main" val="2164610298"/>
                  </a:ext>
                </a:extLst>
              </a:tr>
              <a:tr h="983411">
                <a:tc>
                  <a:txBody>
                    <a:bodyPr/>
                    <a:lstStyle/>
                    <a:p>
                      <a:pPr algn="l"/>
                      <a:r>
                        <a:rPr lang="en-US" sz="1200" dirty="0">
                          <a:solidFill>
                            <a:schemeClr val="bg2">
                              <a:lumMod val="10000"/>
                            </a:schemeClr>
                          </a:solidFill>
                        </a:rPr>
                        <a:t>G0438</a:t>
                      </a:r>
                    </a:p>
                  </a:txBody>
                  <a:tcPr anchor="ctr"/>
                </a:tc>
                <a:tc>
                  <a:txBody>
                    <a:bodyPr/>
                    <a:lstStyle/>
                    <a:p>
                      <a:pPr algn="l"/>
                      <a:r>
                        <a:rPr lang="en-US" sz="1200" dirty="0">
                          <a:solidFill>
                            <a:schemeClr val="bg2">
                              <a:lumMod val="10000"/>
                            </a:schemeClr>
                          </a:solidFill>
                        </a:rPr>
                        <a:t>Medicare Annual Wellness Visit</a:t>
                      </a:r>
                    </a:p>
                  </a:txBody>
                  <a:tcPr anchor="ctr"/>
                </a:tc>
                <a:tc>
                  <a:txBody>
                    <a:bodyPr/>
                    <a:lstStyle/>
                    <a:p>
                      <a:pPr algn="l"/>
                      <a:r>
                        <a:rPr lang="en-US" sz="1200" dirty="0">
                          <a:solidFill>
                            <a:schemeClr val="bg2">
                              <a:lumMod val="10000"/>
                            </a:schemeClr>
                          </a:solidFill>
                        </a:rPr>
                        <a:t>Limited to beneficiaries not within 12 months after the effective date of their first Medicare Part B coverage period and have not received an IPPE within the past 12 months. May be billed once in a a lifetime for eligible beneficiaries. Alcohol misuse screening (G0442) may be billed with this service. Depression screening (G0444) is not payable with this service.</a:t>
                      </a:r>
                    </a:p>
                  </a:txBody>
                  <a:tcPr anchor="ctr"/>
                </a:tc>
                <a:extLst>
                  <a:ext uri="{0D108BD9-81ED-4DB2-BD59-A6C34878D82A}">
                    <a16:rowId xmlns:a16="http://schemas.microsoft.com/office/drawing/2014/main" val="59062793"/>
                  </a:ext>
                </a:extLst>
              </a:tr>
              <a:tr h="764875">
                <a:tc>
                  <a:txBody>
                    <a:bodyPr/>
                    <a:lstStyle/>
                    <a:p>
                      <a:pPr algn="l"/>
                      <a:r>
                        <a:rPr lang="en-US" sz="1200" dirty="0">
                          <a:solidFill>
                            <a:schemeClr val="bg2">
                              <a:lumMod val="10000"/>
                            </a:schemeClr>
                          </a:solidFill>
                        </a:rPr>
                        <a:t>G0439</a:t>
                      </a:r>
                    </a:p>
                  </a:txBody>
                  <a:tcPr anchor="ctr"/>
                </a:tc>
                <a:tc>
                  <a:txBody>
                    <a:bodyPr/>
                    <a:lstStyle/>
                    <a:p>
                      <a:pPr algn="l"/>
                      <a:r>
                        <a:rPr lang="en-US" sz="1200" dirty="0">
                          <a:solidFill>
                            <a:schemeClr val="bg2">
                              <a:lumMod val="10000"/>
                            </a:schemeClr>
                          </a:solidFill>
                        </a:rPr>
                        <a:t>Medicare Annual Wellness Visit (subsequent visit)</a:t>
                      </a:r>
                    </a:p>
                  </a:txBody>
                  <a:tcPr anchor="ctr"/>
                </a:tc>
                <a:tc>
                  <a:txBody>
                    <a:bodyPr/>
                    <a:lstStyle/>
                    <a:p>
                      <a:pPr algn="l"/>
                      <a:r>
                        <a:rPr lang="en-US" sz="1200" dirty="0">
                          <a:solidFill>
                            <a:schemeClr val="bg2">
                              <a:lumMod val="10000"/>
                            </a:schemeClr>
                          </a:solidFill>
                        </a:rPr>
                        <a:t>Valid to beneficiaries who have not received an Annual Wellness Visit (AWV) within the past 12 months. This service may be billed once per year. Alcohol (G0442) and Depression (G0444) Screenings may be billed with this service.</a:t>
                      </a:r>
                    </a:p>
                  </a:txBody>
                  <a:tcPr anchor="ctr"/>
                </a:tc>
                <a:extLst>
                  <a:ext uri="{0D108BD9-81ED-4DB2-BD59-A6C34878D82A}">
                    <a16:rowId xmlns:a16="http://schemas.microsoft.com/office/drawing/2014/main" val="1299417651"/>
                  </a:ext>
                </a:extLst>
              </a:tr>
              <a:tr h="546340">
                <a:tc>
                  <a:txBody>
                    <a:bodyPr/>
                    <a:lstStyle/>
                    <a:p>
                      <a:pPr algn="l"/>
                      <a:r>
                        <a:rPr lang="en-US" sz="1200" dirty="0">
                          <a:solidFill>
                            <a:schemeClr val="bg2">
                              <a:lumMod val="10000"/>
                            </a:schemeClr>
                          </a:solidFill>
                        </a:rPr>
                        <a:t>G8431</a:t>
                      </a:r>
                    </a:p>
                  </a:txBody>
                  <a:tcPr anchor="ctr"/>
                </a:tc>
                <a:tc>
                  <a:txBody>
                    <a:bodyPr/>
                    <a:lstStyle/>
                    <a:p>
                      <a:pPr algn="l"/>
                      <a:r>
                        <a:rPr lang="en-US" sz="1200" dirty="0">
                          <a:solidFill>
                            <a:schemeClr val="bg2">
                              <a:lumMod val="10000"/>
                            </a:schemeClr>
                          </a:solidFill>
                        </a:rPr>
                        <a:t>Positive Depression Screen</a:t>
                      </a:r>
                    </a:p>
                  </a:txBody>
                  <a:tcPr anchor="ctr"/>
                </a:tc>
                <a:tc>
                  <a:txBody>
                    <a:bodyPr/>
                    <a:lstStyle/>
                    <a:p>
                      <a:pPr algn="l"/>
                      <a:r>
                        <a:rPr lang="en-US" sz="1200" dirty="0">
                          <a:solidFill>
                            <a:schemeClr val="bg2">
                              <a:lumMod val="10000"/>
                            </a:schemeClr>
                          </a:solidFill>
                        </a:rPr>
                        <a:t>Position screen for clinical depression using an age appropriate standardized tool. A follow up plan must be documented.</a:t>
                      </a:r>
                    </a:p>
                  </a:txBody>
                  <a:tcPr anchor="ctr"/>
                </a:tc>
                <a:extLst>
                  <a:ext uri="{0D108BD9-81ED-4DB2-BD59-A6C34878D82A}">
                    <a16:rowId xmlns:a16="http://schemas.microsoft.com/office/drawing/2014/main" val="1957904349"/>
                  </a:ext>
                </a:extLst>
              </a:tr>
              <a:tr h="546340">
                <a:tc>
                  <a:txBody>
                    <a:bodyPr/>
                    <a:lstStyle/>
                    <a:p>
                      <a:pPr algn="l"/>
                      <a:r>
                        <a:rPr lang="en-US" sz="1200" dirty="0">
                          <a:solidFill>
                            <a:schemeClr val="bg2">
                              <a:lumMod val="10000"/>
                            </a:schemeClr>
                          </a:solidFill>
                        </a:rPr>
                        <a:t>G8510</a:t>
                      </a:r>
                    </a:p>
                  </a:txBody>
                  <a:tcPr anchor="ctr"/>
                </a:tc>
                <a:tc>
                  <a:txBody>
                    <a:bodyPr/>
                    <a:lstStyle/>
                    <a:p>
                      <a:pPr algn="l"/>
                      <a:r>
                        <a:rPr lang="en-US" sz="1200" dirty="0">
                          <a:solidFill>
                            <a:schemeClr val="bg2">
                              <a:lumMod val="10000"/>
                            </a:schemeClr>
                          </a:solidFill>
                        </a:rPr>
                        <a:t>Negative Depression Screen</a:t>
                      </a:r>
                    </a:p>
                  </a:txBody>
                  <a:tcPr anchor="ctr"/>
                </a:tc>
                <a:tc>
                  <a:txBody>
                    <a:bodyPr/>
                    <a:lstStyle/>
                    <a:p>
                      <a:pPr algn="l"/>
                      <a:r>
                        <a:rPr lang="en-US" sz="1200" dirty="0">
                          <a:solidFill>
                            <a:schemeClr val="bg2">
                              <a:lumMod val="10000"/>
                            </a:schemeClr>
                          </a:solidFill>
                        </a:rPr>
                        <a:t>Negative screen for clinical depression using an age appropriate standardized tool.</a:t>
                      </a:r>
                    </a:p>
                  </a:txBody>
                  <a:tcPr anchor="ctr"/>
                </a:tc>
                <a:extLst>
                  <a:ext uri="{0D108BD9-81ED-4DB2-BD59-A6C34878D82A}">
                    <a16:rowId xmlns:a16="http://schemas.microsoft.com/office/drawing/2014/main" val="4104018963"/>
                  </a:ext>
                </a:extLst>
              </a:tr>
            </a:tbl>
          </a:graphicData>
        </a:graphic>
      </p:graphicFrame>
    </p:spTree>
    <p:extLst>
      <p:ext uri="{BB962C8B-B14F-4D97-AF65-F5344CB8AC3E}">
        <p14:creationId xmlns:p14="http://schemas.microsoft.com/office/powerpoint/2010/main" val="3348872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0000"/>
                </a:solidFill>
              </a:rPr>
              <a:t>MIPS Quality Measure: Alcohol</a:t>
            </a:r>
          </a:p>
        </p:txBody>
      </p:sp>
      <p:graphicFrame>
        <p:nvGraphicFramePr>
          <p:cNvPr id="5" name="Content Placeholder 4" descr="MIPS Quality Measure for Reporting Alcohol Use: This table describes the quality measure for preventive care and screening for unhealthy alcohol use: screening and brief counseling.  This is the percentage of patients aged 18 and older who were screened for unhealthy alcohol use using a systematic screening method at least once within the last 24 months and who received brief counseling if identified as an unhealthy user.  "/>
          <p:cNvGraphicFramePr>
            <a:graphicFrameLocks noGrp="1"/>
          </p:cNvGraphicFramePr>
          <p:nvPr>
            <p:ph idx="1"/>
            <p:extLst>
              <p:ext uri="{D42A27DB-BD31-4B8C-83A1-F6EECF244321}">
                <p14:modId xmlns:p14="http://schemas.microsoft.com/office/powerpoint/2010/main" val="2737894371"/>
              </p:ext>
            </p:extLst>
          </p:nvPr>
        </p:nvGraphicFramePr>
        <p:xfrm>
          <a:off x="457200" y="1447800"/>
          <a:ext cx="8229600" cy="5125831"/>
        </p:xfrm>
        <a:graphic>
          <a:graphicData uri="http://schemas.openxmlformats.org/drawingml/2006/table">
            <a:tbl>
              <a:tblPr firstRow="1" bandRow="1">
                <a:tableStyleId>{9DCAF9ED-07DC-4A11-8D7F-57B35C25682E}</a:tableStyleId>
              </a:tblPr>
              <a:tblGrid>
                <a:gridCol w="23622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802529">
                <a:tc>
                  <a:txBody>
                    <a:bodyPr/>
                    <a:lstStyle/>
                    <a:p>
                      <a:r>
                        <a:rPr lang="en-US" sz="2400" dirty="0"/>
                        <a:t>Quality Measure</a:t>
                      </a:r>
                    </a:p>
                  </a:txBody>
                  <a:tcPr anchor="ctr"/>
                </a:tc>
                <a:tc>
                  <a:txBody>
                    <a:bodyPr/>
                    <a:lstStyle/>
                    <a:p>
                      <a:r>
                        <a:rPr lang="en-US" sz="2400" dirty="0"/>
                        <a:t>Description</a:t>
                      </a:r>
                    </a:p>
                  </a:txBody>
                  <a:tcPr anchor="ctr"/>
                </a:tc>
                <a:tc>
                  <a:txBody>
                    <a:bodyPr/>
                    <a:lstStyle/>
                    <a:p>
                      <a:r>
                        <a:rPr lang="en-US" sz="2400" dirty="0"/>
                        <a:t>Reporting Details</a:t>
                      </a:r>
                    </a:p>
                  </a:txBody>
                  <a:tcPr anchor="ctr"/>
                </a:tc>
                <a:extLst>
                  <a:ext uri="{0D108BD9-81ED-4DB2-BD59-A6C34878D82A}">
                    <a16:rowId xmlns:a16="http://schemas.microsoft.com/office/drawing/2014/main" val="10000"/>
                  </a:ext>
                </a:extLst>
              </a:tr>
              <a:tr h="4302871">
                <a:tc>
                  <a:txBody>
                    <a:bodyPr/>
                    <a:lstStyle/>
                    <a:p>
                      <a:r>
                        <a:rPr lang="en-US" sz="2400" b="1" dirty="0">
                          <a:solidFill>
                            <a:schemeClr val="bg2">
                              <a:lumMod val="10000"/>
                            </a:schemeClr>
                          </a:solidFill>
                        </a:rPr>
                        <a:t>Preventive Care and Screening:  </a:t>
                      </a:r>
                      <a:r>
                        <a:rPr lang="en-US" sz="2400" dirty="0">
                          <a:solidFill>
                            <a:schemeClr val="bg2">
                              <a:lumMod val="10000"/>
                            </a:schemeClr>
                          </a:solidFill>
                        </a:rPr>
                        <a:t>Unhealthy Alcohol Use:  Screening and Brief Counseling (G0442 annual alcohol misuse, G0443 brief face to face)</a:t>
                      </a:r>
                    </a:p>
                  </a:txBody>
                  <a:tcPr anchor="ctr"/>
                </a:tc>
                <a:tc>
                  <a:txBody>
                    <a:bodyPr/>
                    <a:lstStyle/>
                    <a:p>
                      <a:r>
                        <a:rPr lang="en-US" sz="2400" dirty="0">
                          <a:solidFill>
                            <a:schemeClr val="bg2">
                              <a:lumMod val="10000"/>
                            </a:schemeClr>
                          </a:solidFill>
                        </a:rPr>
                        <a:t>Percentage of patients aged 18 years and older who were screened for unhealthy alcohol use using a systematic screening method at least once within the last 24 months AND who received brief counseling if identified as an unhealthy alcohol user.</a:t>
                      </a:r>
                    </a:p>
                  </a:txBody>
                  <a:tcPr anchor="ctr"/>
                </a:tc>
                <a:tc>
                  <a:txBody>
                    <a:bodyPr/>
                    <a:lstStyle/>
                    <a:p>
                      <a:r>
                        <a:rPr lang="en-US" sz="2400" dirty="0">
                          <a:solidFill>
                            <a:schemeClr val="bg2">
                              <a:lumMod val="10000"/>
                            </a:schemeClr>
                          </a:solidFill>
                        </a:rPr>
                        <a:t>Type: Process</a:t>
                      </a:r>
                    </a:p>
                    <a:p>
                      <a:endParaRPr lang="en-US" sz="2400" dirty="0">
                        <a:solidFill>
                          <a:schemeClr val="bg2">
                            <a:lumMod val="10000"/>
                          </a:schemeClr>
                        </a:solidFill>
                      </a:endParaRPr>
                    </a:p>
                    <a:p>
                      <a:r>
                        <a:rPr lang="en-US" sz="2400" dirty="0">
                          <a:solidFill>
                            <a:schemeClr val="bg2">
                              <a:lumMod val="10000"/>
                            </a:schemeClr>
                          </a:solidFill>
                        </a:rPr>
                        <a:t>Data Submission Methods: R</a:t>
                      </a:r>
                    </a:p>
                    <a:p>
                      <a:endParaRPr lang="en-US" sz="2400" dirty="0">
                        <a:solidFill>
                          <a:schemeClr val="bg2">
                            <a:lumMod val="10000"/>
                          </a:schemeClr>
                        </a:solidFill>
                      </a:endParaRPr>
                    </a:p>
                    <a:p>
                      <a:r>
                        <a:rPr lang="en-US" sz="2400" dirty="0">
                          <a:solidFill>
                            <a:schemeClr val="bg2">
                              <a:lumMod val="10000"/>
                            </a:schemeClr>
                          </a:solidFill>
                        </a:rPr>
                        <a:t>Screening Tool: AUDIT</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76048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MIPS Quality Improvement Activity</a:t>
            </a:r>
            <a:endParaRPr lang="en-US" dirty="0"/>
          </a:p>
        </p:txBody>
      </p:sp>
      <p:sp>
        <p:nvSpPr>
          <p:cNvPr id="6" name="Content Placeholder 2">
            <a:extLst>
              <a:ext uri="{FF2B5EF4-FFF2-40B4-BE49-F238E27FC236}">
                <a16:creationId xmlns:a16="http://schemas.microsoft.com/office/drawing/2014/main" id="{6DB43229-F62B-7841-A8F7-D54BC01D33E2}"/>
              </a:ext>
            </a:extLst>
          </p:cNvPr>
          <p:cNvSpPr txBox="1">
            <a:spLocks/>
          </p:cNvSpPr>
          <p:nvPr/>
        </p:nvSpPr>
        <p:spPr>
          <a:xfrm>
            <a:off x="838200" y="1752600"/>
            <a:ext cx="7467600" cy="3025775"/>
          </a:xfrm>
          <a:prstGeom prst="rect">
            <a:avLst/>
          </a:prstGeom>
          <a:solidFill>
            <a:srgbClr val="F1CB00"/>
          </a:solidFill>
          <a:ln w="63500">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anchor="ctr"/>
          <a:lstStyle>
            <a:lvl1pPr marL="342900" indent="-342900" algn="l" rtl="0" eaLnBrk="1" fontAlgn="base" hangingPunct="1">
              <a:spcBef>
                <a:spcPct val="20000"/>
              </a:spcBef>
              <a:spcAft>
                <a:spcPct val="0"/>
              </a:spcAft>
              <a:buClr>
                <a:schemeClr val="tx2"/>
              </a:buClr>
              <a:buSzPct val="70000"/>
              <a:buFont typeface="Franklin Gothic Book" pitchFamily="34" charset="0"/>
              <a:buChar char="►"/>
              <a:defRPr sz="2800" kern="1200">
                <a:solidFill>
                  <a:srgbClr val="000000"/>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rgbClr val="000000"/>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000000"/>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Franklin Gothic Book" pitchFamily="34" charset="0"/>
              <a:buNone/>
            </a:pPr>
            <a:r>
              <a:rPr lang="en-US" b="1" dirty="0"/>
              <a:t>Unhealthy alcohol use: </a:t>
            </a:r>
            <a:r>
              <a:rPr lang="en-US" dirty="0"/>
              <a:t>Regular engagement of MIPS eligible clinicians or groups in integrated prevention and treatment interventions, including screening and brief counseling for patients with co-occurring conditions of behavioral or mental health conditions.</a:t>
            </a:r>
          </a:p>
        </p:txBody>
      </p:sp>
    </p:spTree>
    <p:extLst>
      <p:ext uri="{BB962C8B-B14F-4D97-AF65-F5344CB8AC3E}">
        <p14:creationId xmlns:p14="http://schemas.microsoft.com/office/powerpoint/2010/main" val="2712456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143000"/>
          </a:xfrm>
        </p:spPr>
        <p:txBody>
          <a:bodyPr/>
          <a:lstStyle/>
          <a:p>
            <a:r>
              <a:rPr lang="en-US" dirty="0">
                <a:solidFill>
                  <a:srgbClr val="000000"/>
                </a:solidFill>
              </a:rPr>
              <a:t>Motivational Interviewing</a:t>
            </a:r>
          </a:p>
        </p:txBody>
      </p:sp>
    </p:spTree>
    <p:extLst>
      <p:ext uri="{BB962C8B-B14F-4D97-AF65-F5344CB8AC3E}">
        <p14:creationId xmlns:p14="http://schemas.microsoft.com/office/powerpoint/2010/main" val="343975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Learning Objectives</a:t>
            </a:r>
          </a:p>
        </p:txBody>
      </p:sp>
      <p:sp>
        <p:nvSpPr>
          <p:cNvPr id="4" name="Content Placeholder 3"/>
          <p:cNvSpPr>
            <a:spLocks noGrp="1"/>
          </p:cNvSpPr>
          <p:nvPr>
            <p:ph idx="1"/>
          </p:nvPr>
        </p:nvSpPr>
        <p:spPr/>
        <p:txBody>
          <a:bodyPr/>
          <a:lstStyle/>
          <a:p>
            <a:r>
              <a:rPr lang="en-US" sz="2600" dirty="0"/>
              <a:t>Participants will gain an understanding of the impact of risky alcohol use on health outcomes for older adults</a:t>
            </a:r>
          </a:p>
          <a:p>
            <a:r>
              <a:rPr lang="en-US" sz="2600" dirty="0"/>
              <a:t>Participants will gain an understanding of how to use motivational interviewing skills to discuss risky alcohol use</a:t>
            </a:r>
          </a:p>
          <a:p>
            <a:r>
              <a:rPr lang="en-US" sz="2600" dirty="0"/>
              <a:t>Participants will utilize skills in responding to real life scenarios with reduced resistance and increased engagement in effective strategizing</a:t>
            </a:r>
          </a:p>
        </p:txBody>
      </p:sp>
    </p:spTree>
    <p:extLst>
      <p:ext uri="{BB962C8B-B14F-4D97-AF65-F5344CB8AC3E}">
        <p14:creationId xmlns:p14="http://schemas.microsoft.com/office/powerpoint/2010/main" val="3904682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77D76-A9A4-F44E-BE55-B9FB9D4ECD8F}"/>
              </a:ext>
            </a:extLst>
          </p:cNvPr>
          <p:cNvSpPr>
            <a:spLocks noGrp="1"/>
          </p:cNvSpPr>
          <p:nvPr>
            <p:ph type="title"/>
          </p:nvPr>
        </p:nvSpPr>
        <p:spPr/>
        <p:txBody>
          <a:bodyPr/>
          <a:lstStyle/>
          <a:p>
            <a:r>
              <a:rPr lang="en-US" dirty="0">
                <a:solidFill>
                  <a:schemeClr val="bg2">
                    <a:lumMod val="10000"/>
                  </a:schemeClr>
                </a:solidFill>
              </a:rPr>
              <a:t>What is Motivational Interviewing (MI)?</a:t>
            </a:r>
          </a:p>
        </p:txBody>
      </p:sp>
      <p:sp>
        <p:nvSpPr>
          <p:cNvPr id="3" name="Content Placeholder 2">
            <a:extLst>
              <a:ext uri="{FF2B5EF4-FFF2-40B4-BE49-F238E27FC236}">
                <a16:creationId xmlns:a16="http://schemas.microsoft.com/office/drawing/2014/main" id="{D0B63C24-1DC5-894A-866E-4C35E1F0E22B}"/>
              </a:ext>
            </a:extLst>
          </p:cNvPr>
          <p:cNvSpPr>
            <a:spLocks noGrp="1"/>
          </p:cNvSpPr>
          <p:nvPr>
            <p:ph sz="half" idx="2"/>
          </p:nvPr>
        </p:nvSpPr>
        <p:spPr>
          <a:xfrm>
            <a:off x="457199" y="1345693"/>
            <a:ext cx="4187825" cy="3951288"/>
          </a:xfrm>
        </p:spPr>
        <p:txBody>
          <a:bodyPr/>
          <a:lstStyle/>
          <a:p>
            <a:pPr>
              <a:spcBef>
                <a:spcPts val="1200"/>
              </a:spcBef>
              <a:buFont typeface="Arial" panose="020B0604020202020204" pitchFamily="34" charset="0"/>
              <a:buChar char="►"/>
            </a:pPr>
            <a:r>
              <a:rPr lang="en-US" sz="2600" dirty="0">
                <a:solidFill>
                  <a:schemeClr val="bg2">
                    <a:lumMod val="10000"/>
                  </a:schemeClr>
                </a:solidFill>
              </a:rPr>
              <a:t>A set of </a:t>
            </a:r>
            <a:r>
              <a:rPr lang="en-US" sz="2600" dirty="0">
                <a:solidFill>
                  <a:srgbClr val="13B5EA"/>
                </a:solidFill>
              </a:rPr>
              <a:t>specific techniques </a:t>
            </a:r>
            <a:r>
              <a:rPr lang="en-US" sz="2600" dirty="0">
                <a:solidFill>
                  <a:schemeClr val="bg2">
                    <a:lumMod val="10000"/>
                  </a:schemeClr>
                </a:solidFill>
              </a:rPr>
              <a:t>combined with a </a:t>
            </a:r>
            <a:r>
              <a:rPr lang="en-US" sz="2600" dirty="0">
                <a:solidFill>
                  <a:srgbClr val="13B5EA"/>
                </a:solidFill>
              </a:rPr>
              <a:t>specific style</a:t>
            </a:r>
            <a:r>
              <a:rPr lang="en-US" sz="2600" dirty="0">
                <a:solidFill>
                  <a:schemeClr val="bg2">
                    <a:lumMod val="10000"/>
                  </a:schemeClr>
                </a:solidFill>
              </a:rPr>
              <a:t>, or way of being, with a patient</a:t>
            </a:r>
          </a:p>
          <a:p>
            <a:pPr>
              <a:spcBef>
                <a:spcPts val="1200"/>
              </a:spcBef>
              <a:buFont typeface="Arial" panose="020B0604020202020204" pitchFamily="34" charset="0"/>
              <a:buChar char="►"/>
            </a:pPr>
            <a:r>
              <a:rPr lang="en-US" sz="2600" dirty="0">
                <a:solidFill>
                  <a:schemeClr val="bg2">
                    <a:lumMod val="10000"/>
                  </a:schemeClr>
                </a:solidFill>
              </a:rPr>
              <a:t> An evidence-based approach designed </a:t>
            </a:r>
            <a:br>
              <a:rPr lang="en-US" sz="2600" dirty="0">
                <a:solidFill>
                  <a:schemeClr val="bg2">
                    <a:lumMod val="10000"/>
                  </a:schemeClr>
                </a:solidFill>
              </a:rPr>
            </a:br>
            <a:r>
              <a:rPr lang="en-US" sz="2600" dirty="0">
                <a:solidFill>
                  <a:schemeClr val="bg2">
                    <a:lumMod val="10000"/>
                  </a:schemeClr>
                </a:solidFill>
              </a:rPr>
              <a:t>to mobilize patients’ internal resources for change</a:t>
            </a:r>
          </a:p>
        </p:txBody>
      </p:sp>
      <p:sp>
        <p:nvSpPr>
          <p:cNvPr id="10" name="Content Placeholder 9">
            <a:extLst>
              <a:ext uri="{FF2B5EF4-FFF2-40B4-BE49-F238E27FC236}">
                <a16:creationId xmlns:a16="http://schemas.microsoft.com/office/drawing/2014/main" id="{047A1898-25A3-9648-9570-B3FB8DB46721}"/>
              </a:ext>
            </a:extLst>
          </p:cNvPr>
          <p:cNvSpPr>
            <a:spLocks noGrp="1"/>
          </p:cNvSpPr>
          <p:nvPr>
            <p:ph sz="quarter" idx="4"/>
          </p:nvPr>
        </p:nvSpPr>
        <p:spPr>
          <a:xfrm>
            <a:off x="4875212" y="1345693"/>
            <a:ext cx="3581400" cy="3620581"/>
          </a:xfrm>
        </p:spPr>
        <p:txBody>
          <a:bodyPr/>
          <a:lstStyle/>
          <a:p>
            <a:pPr>
              <a:spcBef>
                <a:spcPts val="1200"/>
              </a:spcBef>
              <a:buFont typeface="Arial" panose="020B0604020202020204" pitchFamily="34" charset="0"/>
              <a:buChar char="►"/>
            </a:pPr>
            <a:r>
              <a:rPr lang="en-US" sz="2600" dirty="0">
                <a:solidFill>
                  <a:schemeClr val="bg2">
                    <a:lumMod val="10000"/>
                  </a:schemeClr>
                </a:solidFill>
              </a:rPr>
              <a:t>Focused on responding to resistance</a:t>
            </a:r>
          </a:p>
          <a:p>
            <a:pPr>
              <a:spcBef>
                <a:spcPts val="1200"/>
              </a:spcBef>
              <a:buFont typeface="Arial" panose="020B0604020202020204" pitchFamily="34" charset="0"/>
              <a:buChar char="►"/>
            </a:pPr>
            <a:r>
              <a:rPr lang="en-US" sz="2600" dirty="0">
                <a:solidFill>
                  <a:schemeClr val="bg2">
                    <a:lumMod val="10000"/>
                  </a:schemeClr>
                </a:solidFill>
              </a:rPr>
              <a:t>Experiencing denial</a:t>
            </a:r>
          </a:p>
        </p:txBody>
      </p:sp>
      <p:pic>
        <p:nvPicPr>
          <p:cNvPr id="5" name="Picture 4" descr="A person sitting at a table&#10;&#10;Description automatically generated">
            <a:extLst>
              <a:ext uri="{FF2B5EF4-FFF2-40B4-BE49-F238E27FC236}">
                <a16:creationId xmlns:a16="http://schemas.microsoft.com/office/drawing/2014/main" id="{3C56FEB9-8D59-774E-86E5-B2352F189B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75212" y="3321337"/>
            <a:ext cx="3509573" cy="23397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3526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B62D8-41E5-422B-98FC-1EBE6AE5178F}"/>
              </a:ext>
            </a:extLst>
          </p:cNvPr>
          <p:cNvSpPr>
            <a:spLocks noGrp="1"/>
          </p:cNvSpPr>
          <p:nvPr>
            <p:ph type="title"/>
          </p:nvPr>
        </p:nvSpPr>
        <p:spPr/>
        <p:txBody>
          <a:bodyPr/>
          <a:lstStyle/>
          <a:p>
            <a:r>
              <a:rPr lang="en-US" dirty="0">
                <a:solidFill>
                  <a:schemeClr val="bg2">
                    <a:lumMod val="10000"/>
                  </a:schemeClr>
                </a:solidFill>
              </a:rPr>
              <a:t>Why Do We Need MI?</a:t>
            </a:r>
            <a:endParaRPr lang="en-US" dirty="0"/>
          </a:p>
        </p:txBody>
      </p:sp>
      <p:sp>
        <p:nvSpPr>
          <p:cNvPr id="3" name="Content Placeholder 2">
            <a:extLst>
              <a:ext uri="{FF2B5EF4-FFF2-40B4-BE49-F238E27FC236}">
                <a16:creationId xmlns:a16="http://schemas.microsoft.com/office/drawing/2014/main" id="{1F413DD9-C29D-491A-829B-E4316A641068}"/>
              </a:ext>
            </a:extLst>
          </p:cNvPr>
          <p:cNvSpPr>
            <a:spLocks noGrp="1"/>
          </p:cNvSpPr>
          <p:nvPr>
            <p:ph idx="1"/>
          </p:nvPr>
        </p:nvSpPr>
        <p:spPr>
          <a:xfrm>
            <a:off x="790221" y="1447801"/>
            <a:ext cx="7772400" cy="2743200"/>
          </a:xfrm>
        </p:spPr>
        <p:txBody>
          <a:bodyPr/>
          <a:lstStyle/>
          <a:p>
            <a:pPr marL="0" indent="0" algn="ctr">
              <a:buNone/>
            </a:pPr>
            <a:r>
              <a:rPr lang="en-US" dirty="0">
                <a:solidFill>
                  <a:schemeClr val="tx1">
                    <a:lumMod val="50000"/>
                  </a:schemeClr>
                </a:solidFill>
              </a:rPr>
              <a:t>It doesn't matter what reasons we give patients that they should change.</a:t>
            </a:r>
          </a:p>
          <a:p>
            <a:pPr marL="0" indent="0" algn="ctr">
              <a:buNone/>
            </a:pPr>
            <a:r>
              <a:rPr lang="en-US" i="1" dirty="0">
                <a:solidFill>
                  <a:srgbClr val="00539B"/>
                </a:solidFill>
              </a:rPr>
              <a:t>or how much we want them to, </a:t>
            </a:r>
            <a:endParaRPr lang="en-US" dirty="0">
              <a:solidFill>
                <a:srgbClr val="00539B"/>
              </a:solidFill>
            </a:endParaRPr>
          </a:p>
          <a:p>
            <a:pPr marL="0" indent="0" algn="ctr">
              <a:buNone/>
            </a:pPr>
            <a:r>
              <a:rPr lang="en-US" dirty="0">
                <a:solidFill>
                  <a:schemeClr val="tx1">
                    <a:lumMod val="50000"/>
                  </a:schemeClr>
                </a:solidFill>
              </a:rPr>
              <a:t>lasting change is more likely to occur </a:t>
            </a:r>
          </a:p>
          <a:p>
            <a:pPr marL="0" indent="0" algn="ctr">
              <a:buNone/>
            </a:pPr>
            <a:r>
              <a:rPr lang="en-US" dirty="0">
                <a:solidFill>
                  <a:schemeClr val="tx1">
                    <a:lumMod val="50000"/>
                  </a:schemeClr>
                </a:solidFill>
              </a:rPr>
              <a:t>when they discover their own reasons and determination to change</a:t>
            </a:r>
            <a:r>
              <a:rPr lang="en-US" sz="1400" dirty="0">
                <a:solidFill>
                  <a:schemeClr val="tx1">
                    <a:lumMod val="50000"/>
                  </a:schemeClr>
                </a:solidFill>
              </a:rPr>
              <a:t>. </a:t>
            </a:r>
          </a:p>
          <a:p>
            <a:pPr marL="0" indent="0" algn="ctr">
              <a:buNone/>
            </a:pPr>
            <a:endParaRPr lang="en-US" dirty="0"/>
          </a:p>
        </p:txBody>
      </p:sp>
      <p:pic>
        <p:nvPicPr>
          <p:cNvPr id="6" name="Content Placeholder 5" descr="Stages of butterfly metamorphosis">
            <a:extLst>
              <a:ext uri="{FF2B5EF4-FFF2-40B4-BE49-F238E27FC236}">
                <a16:creationId xmlns:a16="http://schemas.microsoft.com/office/drawing/2014/main" id="{D76C35F6-FDA4-416F-9F44-D3D4202E02E9}"/>
              </a:ext>
            </a:extLst>
          </p:cNvPr>
          <p:cNvPicPr>
            <a:picLocks noGrp="1" noChangeAspect="1"/>
          </p:cNvPicPr>
          <p:nvPr>
            <p:ph sz="quarter" idx="4294967295"/>
          </p:nvPr>
        </p:nvPicPr>
        <p:blipFill>
          <a:blip r:embed="rId2" cstate="print">
            <a:extLst>
              <a:ext uri="{28A0092B-C50C-407E-A947-70E740481C1C}">
                <a14:useLocalDpi xmlns:a14="http://schemas.microsoft.com/office/drawing/2010/main"/>
              </a:ext>
            </a:extLst>
          </a:blip>
          <a:stretch>
            <a:fillRect/>
          </a:stretch>
        </p:blipFill>
        <p:spPr>
          <a:xfrm>
            <a:off x="4419600" y="4419602"/>
            <a:ext cx="3886200" cy="12366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2463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a:solidFill>
                  <a:schemeClr val="bg2">
                    <a:lumMod val="10000"/>
                  </a:schemeClr>
                </a:solidFill>
              </a:rPr>
              <a:t>Stages  of Change</a:t>
            </a:r>
          </a:p>
        </p:txBody>
      </p:sp>
      <p:graphicFrame>
        <p:nvGraphicFramePr>
          <p:cNvPr id="4" name="Content Placeholder 3" descr="Pre-contemplation, contemplation, action, maintenance, relapse"/>
          <p:cNvGraphicFramePr>
            <a:graphicFrameLocks noGrp="1" noChangeAspect="1"/>
          </p:cNvGraphicFramePr>
          <p:nvPr>
            <p:ph idx="1"/>
            <p:extLst>
              <p:ext uri="{D42A27DB-BD31-4B8C-83A1-F6EECF244321}">
                <p14:modId xmlns:p14="http://schemas.microsoft.com/office/powerpoint/2010/main" val="1146108059"/>
              </p:ext>
            </p:extLst>
          </p:nvPr>
        </p:nvGraphicFramePr>
        <p:xfrm>
          <a:off x="685800" y="990600"/>
          <a:ext cx="7772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2522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8992-830C-4A02-BA25-5A75E5BD490C}"/>
              </a:ext>
            </a:extLst>
          </p:cNvPr>
          <p:cNvSpPr>
            <a:spLocks noGrp="1"/>
          </p:cNvSpPr>
          <p:nvPr>
            <p:ph type="title"/>
          </p:nvPr>
        </p:nvSpPr>
        <p:spPr>
          <a:xfrm>
            <a:off x="685332" y="304800"/>
            <a:ext cx="7773338" cy="905482"/>
          </a:xfrm>
        </p:spPr>
        <p:txBody>
          <a:bodyPr/>
          <a:lstStyle/>
          <a:p>
            <a:r>
              <a:rPr lang="en-US" dirty="0">
                <a:solidFill>
                  <a:schemeClr val="bg2">
                    <a:lumMod val="10000"/>
                  </a:schemeClr>
                </a:solidFill>
              </a:rPr>
              <a:t>Motivation</a:t>
            </a:r>
            <a:endParaRPr lang="en-US" dirty="0"/>
          </a:p>
        </p:txBody>
      </p:sp>
      <p:sp>
        <p:nvSpPr>
          <p:cNvPr id="3" name="Content Placeholder 2">
            <a:extLst>
              <a:ext uri="{FF2B5EF4-FFF2-40B4-BE49-F238E27FC236}">
                <a16:creationId xmlns:a16="http://schemas.microsoft.com/office/drawing/2014/main" id="{35761562-A930-42B5-97EB-6259E8587633}"/>
              </a:ext>
            </a:extLst>
          </p:cNvPr>
          <p:cNvSpPr>
            <a:spLocks noGrp="1"/>
          </p:cNvSpPr>
          <p:nvPr>
            <p:ph sz="quarter" idx="13"/>
          </p:nvPr>
        </p:nvSpPr>
        <p:spPr>
          <a:xfrm>
            <a:off x="609600" y="1219200"/>
            <a:ext cx="5562600" cy="4343400"/>
          </a:xfrm>
        </p:spPr>
        <p:txBody>
          <a:bodyPr/>
          <a:lstStyle/>
          <a:p>
            <a:r>
              <a:rPr lang="en-US" sz="2400" dirty="0">
                <a:solidFill>
                  <a:schemeClr val="bg2">
                    <a:lumMod val="10000"/>
                  </a:schemeClr>
                </a:solidFill>
              </a:rPr>
              <a:t>A person’s stage of readiness for change</a:t>
            </a:r>
          </a:p>
          <a:p>
            <a:r>
              <a:rPr lang="en-US" sz="2400" dirty="0">
                <a:solidFill>
                  <a:schemeClr val="bg2">
                    <a:lumMod val="10000"/>
                  </a:schemeClr>
                </a:solidFill>
              </a:rPr>
              <a:t>Malleable – it’s dynamic and fluctuating</a:t>
            </a:r>
          </a:p>
          <a:p>
            <a:r>
              <a:rPr lang="en-US" sz="2400" dirty="0">
                <a:solidFill>
                  <a:schemeClr val="bg2">
                    <a:lumMod val="10000"/>
                  </a:schemeClr>
                </a:solidFill>
              </a:rPr>
              <a:t>Modifiable – it can be nurtured or hampered</a:t>
            </a:r>
          </a:p>
          <a:p>
            <a:r>
              <a:rPr lang="en-US" sz="2400" dirty="0">
                <a:solidFill>
                  <a:schemeClr val="bg2">
                    <a:lumMod val="10000"/>
                  </a:schemeClr>
                </a:solidFill>
              </a:rPr>
              <a:t>Affected by external factors</a:t>
            </a:r>
          </a:p>
          <a:p>
            <a:r>
              <a:rPr lang="en-US" sz="2400" dirty="0">
                <a:solidFill>
                  <a:schemeClr val="bg2">
                    <a:lumMod val="10000"/>
                  </a:schemeClr>
                </a:solidFill>
              </a:rPr>
              <a:t>Particularly sensitive to interpersonal interactions with people in our lives who we consider to be influential</a:t>
            </a:r>
          </a:p>
          <a:p>
            <a:pPr marL="0" indent="0">
              <a:buNone/>
            </a:pPr>
            <a:endParaRPr lang="en-US" dirty="0"/>
          </a:p>
        </p:txBody>
      </p:sp>
      <p:pic>
        <p:nvPicPr>
          <p:cNvPr id="6" name="Content Placeholder 5" descr="Spinning a clay pot on a potter's wheel">
            <a:extLst>
              <a:ext uri="{FF2B5EF4-FFF2-40B4-BE49-F238E27FC236}">
                <a16:creationId xmlns:a16="http://schemas.microsoft.com/office/drawing/2014/main" id="{9D19ED81-86BB-448D-AD3B-ABFFC5A78A93}"/>
              </a:ext>
            </a:extLst>
          </p:cNvPr>
          <p:cNvPicPr>
            <a:picLocks noGrp="1" noChangeAspect="1"/>
          </p:cNvPicPr>
          <p:nvPr>
            <p:ph sz="quarter" idx="14"/>
          </p:nvPr>
        </p:nvPicPr>
        <p:blipFill>
          <a:blip r:embed="rId2" cstate="print">
            <a:extLst>
              <a:ext uri="{28A0092B-C50C-407E-A947-70E740481C1C}">
                <a14:useLocalDpi xmlns:a14="http://schemas.microsoft.com/office/drawing/2010/main"/>
              </a:ext>
            </a:extLst>
          </a:blip>
          <a:stretch>
            <a:fillRect/>
          </a:stretch>
        </p:blipFill>
        <p:spPr>
          <a:xfrm>
            <a:off x="5867400" y="1827502"/>
            <a:ext cx="2811780" cy="1874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431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F2821-14E1-41BB-BA12-C7142FCFF4AF}"/>
              </a:ext>
            </a:extLst>
          </p:cNvPr>
          <p:cNvSpPr>
            <a:spLocks noGrp="1"/>
          </p:cNvSpPr>
          <p:nvPr>
            <p:ph type="title"/>
          </p:nvPr>
        </p:nvSpPr>
        <p:spPr>
          <a:xfrm>
            <a:off x="457200" y="304800"/>
            <a:ext cx="8229600" cy="685800"/>
          </a:xfrm>
        </p:spPr>
        <p:txBody>
          <a:bodyPr/>
          <a:lstStyle/>
          <a:p>
            <a:r>
              <a:rPr lang="en-US" dirty="0">
                <a:solidFill>
                  <a:schemeClr val="bg2">
                    <a:lumMod val="10000"/>
                  </a:schemeClr>
                </a:solidFill>
              </a:rPr>
              <a:t>MI Principles </a:t>
            </a:r>
          </a:p>
        </p:txBody>
      </p:sp>
      <p:sp>
        <p:nvSpPr>
          <p:cNvPr id="3" name="Content Placeholder 2">
            <a:extLst>
              <a:ext uri="{FF2B5EF4-FFF2-40B4-BE49-F238E27FC236}">
                <a16:creationId xmlns:a16="http://schemas.microsoft.com/office/drawing/2014/main" id="{C73D65A7-AED3-469A-8206-8CD90000E348}"/>
              </a:ext>
            </a:extLst>
          </p:cNvPr>
          <p:cNvSpPr>
            <a:spLocks noGrp="1"/>
          </p:cNvSpPr>
          <p:nvPr>
            <p:ph idx="1"/>
          </p:nvPr>
        </p:nvSpPr>
        <p:spPr>
          <a:xfrm>
            <a:off x="790221" y="1143000"/>
            <a:ext cx="7772400" cy="4191000"/>
          </a:xfrm>
        </p:spPr>
        <p:txBody>
          <a:bodyPr/>
          <a:lstStyle/>
          <a:p>
            <a:pPr>
              <a:spcBef>
                <a:spcPts val="600"/>
              </a:spcBef>
            </a:pPr>
            <a:r>
              <a:rPr lang="en-US" dirty="0"/>
              <a:t>Express empathy with a warm, non-judgmental approach, active listening and reflecting back </a:t>
            </a:r>
          </a:p>
          <a:p>
            <a:pPr>
              <a:spcBef>
                <a:spcPts val="600"/>
              </a:spcBef>
            </a:pPr>
            <a:r>
              <a:rPr lang="en-US" dirty="0"/>
              <a:t>Develop discrepancy between how they want their life to be and how it is now</a:t>
            </a:r>
          </a:p>
          <a:p>
            <a:pPr>
              <a:spcBef>
                <a:spcPts val="600"/>
              </a:spcBef>
            </a:pPr>
            <a:r>
              <a:rPr lang="en-US" dirty="0"/>
              <a:t>Roll with resistance, use this energy to support change potential        </a:t>
            </a:r>
          </a:p>
          <a:p>
            <a:pPr>
              <a:spcBef>
                <a:spcPts val="600"/>
              </a:spcBef>
            </a:pPr>
            <a:r>
              <a:rPr lang="en-US" dirty="0"/>
              <a:t>Support self-efficacy and autonomy with confidence and connection to accomplishment and ability</a:t>
            </a:r>
          </a:p>
          <a:p>
            <a:endParaRPr lang="en-US" dirty="0"/>
          </a:p>
        </p:txBody>
      </p:sp>
    </p:spTree>
    <p:extLst>
      <p:ext uri="{BB962C8B-B14F-4D97-AF65-F5344CB8AC3E}">
        <p14:creationId xmlns:p14="http://schemas.microsoft.com/office/powerpoint/2010/main" val="2318724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82DE9-EC1E-4F0D-9937-5AE37FCAB1F9}"/>
              </a:ext>
            </a:extLst>
          </p:cNvPr>
          <p:cNvSpPr>
            <a:spLocks noGrp="1"/>
          </p:cNvSpPr>
          <p:nvPr>
            <p:ph type="title"/>
          </p:nvPr>
        </p:nvSpPr>
        <p:spPr/>
        <p:txBody>
          <a:bodyPr/>
          <a:lstStyle/>
          <a:p>
            <a:r>
              <a:rPr lang="en-US" dirty="0">
                <a:solidFill>
                  <a:schemeClr val="bg2">
                    <a:lumMod val="10000"/>
                  </a:schemeClr>
                </a:solidFill>
              </a:rPr>
              <a:t>MI Basics</a:t>
            </a:r>
            <a:endParaRPr lang="en-US" dirty="0"/>
          </a:p>
        </p:txBody>
      </p:sp>
      <p:pic>
        <p:nvPicPr>
          <p:cNvPr id="7" name="Content Placeholder 6" descr="A set of basic tools">
            <a:extLst>
              <a:ext uri="{FF2B5EF4-FFF2-40B4-BE49-F238E27FC236}">
                <a16:creationId xmlns:a16="http://schemas.microsoft.com/office/drawing/2014/main" id="{732E9257-FAD2-4B59-808F-854992D721AC}"/>
              </a:ext>
            </a:extLst>
          </p:cNvPr>
          <p:cNvPicPr>
            <a:picLocks noGrp="1" noChangeAspect="1"/>
          </p:cNvPicPr>
          <p:nvPr>
            <p:ph sz="quarter" idx="13"/>
          </p:nvPr>
        </p:nvPicPr>
        <p:blipFill>
          <a:blip r:embed="rId2" cstate="print">
            <a:extLst>
              <a:ext uri="{28A0092B-C50C-407E-A947-70E740481C1C}">
                <a14:useLocalDpi xmlns:a14="http://schemas.microsoft.com/office/drawing/2010/main"/>
              </a:ext>
            </a:extLst>
          </a:blip>
          <a:stretch>
            <a:fillRect/>
          </a:stretch>
        </p:blipFill>
        <p:spPr>
          <a:xfrm>
            <a:off x="819150" y="2057400"/>
            <a:ext cx="3829050" cy="2552700"/>
          </a:xfrm>
          <a:prstGeom prst="rect">
            <a:avLst/>
          </a:prstGeom>
          <a:ln>
            <a:noFill/>
          </a:ln>
          <a:effectLst>
            <a:outerShdw blurRad="292100" dist="139700" dir="2700000" algn="tl" rotWithShape="0">
              <a:srgbClr val="333333">
                <a:alpha val="65000"/>
              </a:srgbClr>
            </a:outerShdw>
          </a:effectLst>
        </p:spPr>
      </p:pic>
      <p:sp>
        <p:nvSpPr>
          <p:cNvPr id="5" name="Content Placeholder 2">
            <a:extLst>
              <a:ext uri="{FF2B5EF4-FFF2-40B4-BE49-F238E27FC236}">
                <a16:creationId xmlns:a16="http://schemas.microsoft.com/office/drawing/2014/main" id="{0703CC80-6A42-4F14-9667-4F20AAA5926E}"/>
              </a:ext>
            </a:extLst>
          </p:cNvPr>
          <p:cNvSpPr>
            <a:spLocks noGrp="1"/>
          </p:cNvSpPr>
          <p:nvPr>
            <p:ph sz="quarter" idx="14"/>
          </p:nvPr>
        </p:nvSpPr>
        <p:spPr>
          <a:xfrm>
            <a:off x="5105400" y="1676400"/>
            <a:ext cx="3200400" cy="3424237"/>
          </a:xfrm>
        </p:spPr>
        <p:txBody>
          <a:bodyPr/>
          <a:lstStyle/>
          <a:p>
            <a:r>
              <a:rPr lang="en-US" dirty="0">
                <a:solidFill>
                  <a:schemeClr val="bg2">
                    <a:lumMod val="10000"/>
                  </a:schemeClr>
                </a:solidFill>
              </a:rPr>
              <a:t>Spirit	</a:t>
            </a:r>
          </a:p>
          <a:p>
            <a:r>
              <a:rPr lang="en-US" dirty="0">
                <a:solidFill>
                  <a:schemeClr val="bg2">
                    <a:lumMod val="10000"/>
                  </a:schemeClr>
                </a:solidFill>
              </a:rPr>
              <a:t>Change Talk</a:t>
            </a:r>
          </a:p>
          <a:p>
            <a:r>
              <a:rPr lang="en-US" dirty="0">
                <a:solidFill>
                  <a:schemeClr val="bg2">
                    <a:lumMod val="10000"/>
                  </a:schemeClr>
                </a:solidFill>
              </a:rPr>
              <a:t>Communication Skills: OARS</a:t>
            </a:r>
          </a:p>
          <a:p>
            <a:r>
              <a:rPr lang="en-US" dirty="0">
                <a:solidFill>
                  <a:schemeClr val="bg2">
                    <a:lumMod val="10000"/>
                  </a:schemeClr>
                </a:solidFill>
              </a:rPr>
              <a:t>Readiness Ruler</a:t>
            </a:r>
          </a:p>
          <a:p>
            <a:r>
              <a:rPr lang="en-US" dirty="0">
                <a:solidFill>
                  <a:schemeClr val="bg2">
                    <a:lumMod val="10000"/>
                  </a:schemeClr>
                </a:solidFill>
              </a:rPr>
              <a:t>Planning</a:t>
            </a:r>
          </a:p>
        </p:txBody>
      </p:sp>
    </p:spTree>
    <p:extLst>
      <p:ext uri="{BB962C8B-B14F-4D97-AF65-F5344CB8AC3E}">
        <p14:creationId xmlns:p14="http://schemas.microsoft.com/office/powerpoint/2010/main" val="2172074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318A-3E38-FE46-BE92-349BC3B9DDA2}"/>
              </a:ext>
            </a:extLst>
          </p:cNvPr>
          <p:cNvSpPr>
            <a:spLocks noGrp="1"/>
          </p:cNvSpPr>
          <p:nvPr>
            <p:ph type="title"/>
          </p:nvPr>
        </p:nvSpPr>
        <p:spPr>
          <a:xfrm>
            <a:off x="457200" y="304800"/>
            <a:ext cx="8229600" cy="1143000"/>
          </a:xfrm>
        </p:spPr>
        <p:txBody>
          <a:bodyPr/>
          <a:lstStyle/>
          <a:p>
            <a:r>
              <a:rPr lang="en-US" dirty="0"/>
              <a:t>Achieving the Spirit of MI as a </a:t>
            </a:r>
            <a:br>
              <a:rPr lang="en-US" dirty="0"/>
            </a:br>
            <a:r>
              <a:rPr lang="en-US" dirty="0"/>
              <a:t>Healthcare Professional</a:t>
            </a:r>
          </a:p>
        </p:txBody>
      </p:sp>
      <p:graphicFrame>
        <p:nvGraphicFramePr>
          <p:cNvPr id="9" name="Content Placeholder 8">
            <a:extLst>
              <a:ext uri="{FF2B5EF4-FFF2-40B4-BE49-F238E27FC236}">
                <a16:creationId xmlns:a16="http://schemas.microsoft.com/office/drawing/2014/main" id="{82241761-12A4-4A44-B2A9-13E63E63BCC4}"/>
              </a:ext>
            </a:extLst>
          </p:cNvPr>
          <p:cNvGraphicFramePr>
            <a:graphicFrameLocks noGrp="1"/>
          </p:cNvGraphicFramePr>
          <p:nvPr>
            <p:ph sz="half" idx="2"/>
          </p:nvPr>
        </p:nvGraphicFramePr>
        <p:xfrm>
          <a:off x="522846" y="1905000"/>
          <a:ext cx="3820553" cy="3875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31E54ECC-44A0-6F43-8357-9DA8B2A15370}"/>
              </a:ext>
            </a:extLst>
          </p:cNvPr>
          <p:cNvGraphicFramePr>
            <a:graphicFrameLocks noGrp="1"/>
          </p:cNvGraphicFramePr>
          <p:nvPr>
            <p:ph sz="quarter" idx="4"/>
          </p:nvPr>
        </p:nvGraphicFramePr>
        <p:xfrm>
          <a:off x="4800602" y="1828800"/>
          <a:ext cx="3820554"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98365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66640E-CB7F-491B-83E1-A47E8AD9CB21}"/>
              </a:ext>
            </a:extLst>
          </p:cNvPr>
          <p:cNvSpPr>
            <a:spLocks noGrp="1"/>
          </p:cNvSpPr>
          <p:nvPr>
            <p:ph type="title"/>
          </p:nvPr>
        </p:nvSpPr>
        <p:spPr>
          <a:xfrm>
            <a:off x="685800" y="381000"/>
            <a:ext cx="7772400" cy="904875"/>
          </a:xfrm>
        </p:spPr>
        <p:txBody>
          <a:bodyPr/>
          <a:lstStyle/>
          <a:p>
            <a:r>
              <a:rPr lang="en-US" dirty="0">
                <a:solidFill>
                  <a:schemeClr val="bg2">
                    <a:lumMod val="10000"/>
                  </a:schemeClr>
                </a:solidFill>
              </a:rPr>
              <a:t>Continuum of Styles</a:t>
            </a:r>
          </a:p>
        </p:txBody>
      </p:sp>
      <p:sp>
        <p:nvSpPr>
          <p:cNvPr id="7" name="Content Placeholder 1">
            <a:extLst>
              <a:ext uri="{FF2B5EF4-FFF2-40B4-BE49-F238E27FC236}">
                <a16:creationId xmlns:a16="http://schemas.microsoft.com/office/drawing/2014/main" id="{B1183C61-0CBE-49A3-8389-5FABF45BE2AD}"/>
              </a:ext>
            </a:extLst>
          </p:cNvPr>
          <p:cNvSpPr>
            <a:spLocks noGrp="1"/>
          </p:cNvSpPr>
          <p:nvPr>
            <p:ph sz="quarter" idx="13"/>
          </p:nvPr>
        </p:nvSpPr>
        <p:spPr>
          <a:xfrm>
            <a:off x="685800" y="1303020"/>
            <a:ext cx="8077200" cy="1295400"/>
          </a:xfrm>
        </p:spPr>
        <p:txBody>
          <a:bodyPr/>
          <a:lstStyle/>
          <a:p>
            <a:pPr marL="0" indent="0" algn="ctr">
              <a:buNone/>
            </a:pPr>
            <a:r>
              <a:rPr lang="en-US" sz="3600" dirty="0">
                <a:solidFill>
                  <a:schemeClr val="bg2">
                    <a:lumMod val="10000"/>
                  </a:schemeClr>
                </a:solidFill>
              </a:rPr>
              <a:t>Directing         Guiding         Following</a:t>
            </a:r>
          </a:p>
          <a:p>
            <a:pPr marL="822960" indent="0">
              <a:spcBef>
                <a:spcPts val="1800"/>
              </a:spcBef>
              <a:buNone/>
            </a:pPr>
            <a:r>
              <a:rPr lang="en-US" i="1" dirty="0">
                <a:solidFill>
                  <a:schemeClr val="bg2">
                    <a:lumMod val="10000"/>
                  </a:schemeClr>
                </a:solidFill>
              </a:rPr>
              <a:t>Match These:</a:t>
            </a:r>
          </a:p>
        </p:txBody>
      </p:sp>
      <p:sp>
        <p:nvSpPr>
          <p:cNvPr id="4" name="Content Placeholder 3">
            <a:extLst>
              <a:ext uri="{FF2B5EF4-FFF2-40B4-BE49-F238E27FC236}">
                <a16:creationId xmlns:a16="http://schemas.microsoft.com/office/drawing/2014/main" id="{3DF740FD-1231-4531-947A-4EAD92048542}"/>
              </a:ext>
            </a:extLst>
          </p:cNvPr>
          <p:cNvSpPr>
            <a:spLocks noGrp="1"/>
          </p:cNvSpPr>
          <p:nvPr>
            <p:ph sz="quarter" idx="14"/>
          </p:nvPr>
        </p:nvSpPr>
        <p:spPr>
          <a:xfrm>
            <a:off x="877824" y="2828925"/>
            <a:ext cx="8077200" cy="2438401"/>
          </a:xfrm>
        </p:spPr>
        <p:txBody>
          <a:bodyPr numCol="3"/>
          <a:lstStyle/>
          <a:p>
            <a:pPr>
              <a:buFont typeface="Wingdings" panose="05000000000000000000" pitchFamily="2" charset="2"/>
              <a:buChar char="ü"/>
            </a:pPr>
            <a:r>
              <a:rPr lang="en-US" sz="2600" dirty="0">
                <a:solidFill>
                  <a:schemeClr val="bg2">
                    <a:lumMod val="10000"/>
                  </a:schemeClr>
                </a:solidFill>
              </a:rPr>
              <a:t>Allow</a:t>
            </a:r>
          </a:p>
          <a:p>
            <a:pPr>
              <a:buFont typeface="Wingdings" panose="05000000000000000000" pitchFamily="2" charset="2"/>
              <a:buChar char="ü"/>
            </a:pPr>
            <a:r>
              <a:rPr lang="en-US" sz="2600" dirty="0">
                <a:solidFill>
                  <a:schemeClr val="bg2">
                    <a:lumMod val="10000"/>
                  </a:schemeClr>
                </a:solidFill>
              </a:rPr>
              <a:t>Govern</a:t>
            </a:r>
          </a:p>
          <a:p>
            <a:pPr>
              <a:buFont typeface="Wingdings" panose="05000000000000000000" pitchFamily="2" charset="2"/>
              <a:buChar char="ü"/>
            </a:pPr>
            <a:r>
              <a:rPr lang="en-US" sz="2600" dirty="0">
                <a:solidFill>
                  <a:schemeClr val="bg2">
                    <a:lumMod val="10000"/>
                  </a:schemeClr>
                </a:solidFill>
              </a:rPr>
              <a:t>Motivate</a:t>
            </a:r>
          </a:p>
          <a:p>
            <a:pPr>
              <a:buFont typeface="Wingdings" panose="05000000000000000000" pitchFamily="2" charset="2"/>
              <a:buChar char="ü"/>
            </a:pPr>
            <a:r>
              <a:rPr lang="en-US" sz="2600" dirty="0">
                <a:solidFill>
                  <a:schemeClr val="bg2">
                    <a:lumMod val="10000"/>
                  </a:schemeClr>
                </a:solidFill>
              </a:rPr>
              <a:t>Run</a:t>
            </a:r>
          </a:p>
          <a:p>
            <a:pPr>
              <a:buFont typeface="Wingdings" panose="05000000000000000000" pitchFamily="2" charset="2"/>
              <a:buChar char="ü"/>
            </a:pPr>
            <a:r>
              <a:rPr lang="en-US" sz="2600" dirty="0">
                <a:solidFill>
                  <a:schemeClr val="bg2">
                    <a:lumMod val="10000"/>
                  </a:schemeClr>
                </a:solidFill>
              </a:rPr>
              <a:t>Lead</a:t>
            </a:r>
          </a:p>
          <a:p>
            <a:pPr>
              <a:buFont typeface="Wingdings" panose="05000000000000000000" pitchFamily="2" charset="2"/>
              <a:buChar char="ü"/>
            </a:pPr>
            <a:endParaRPr lang="en-US" sz="2600" dirty="0">
              <a:solidFill>
                <a:schemeClr val="bg2">
                  <a:lumMod val="10000"/>
                </a:schemeClr>
              </a:solidFill>
            </a:endParaRPr>
          </a:p>
          <a:p>
            <a:pPr>
              <a:buFont typeface="Wingdings" panose="05000000000000000000" pitchFamily="2" charset="2"/>
              <a:buChar char="ü"/>
            </a:pPr>
            <a:r>
              <a:rPr lang="en-US" sz="2600" dirty="0">
                <a:solidFill>
                  <a:schemeClr val="bg2">
                    <a:lumMod val="10000"/>
                  </a:schemeClr>
                </a:solidFill>
              </a:rPr>
              <a:t>Encourage</a:t>
            </a:r>
          </a:p>
          <a:p>
            <a:pPr>
              <a:buFont typeface="Wingdings" panose="05000000000000000000" pitchFamily="2" charset="2"/>
              <a:buChar char="ü"/>
            </a:pPr>
            <a:r>
              <a:rPr lang="en-US" sz="2600" dirty="0">
                <a:solidFill>
                  <a:schemeClr val="bg2">
                    <a:lumMod val="10000"/>
                  </a:schemeClr>
                </a:solidFill>
              </a:rPr>
              <a:t>Take along</a:t>
            </a:r>
          </a:p>
          <a:p>
            <a:pPr>
              <a:buFont typeface="Wingdings" panose="05000000000000000000" pitchFamily="2" charset="2"/>
              <a:buChar char="ü"/>
            </a:pPr>
            <a:r>
              <a:rPr lang="en-US" sz="2600" dirty="0">
                <a:solidFill>
                  <a:schemeClr val="bg2">
                    <a:lumMod val="10000"/>
                  </a:schemeClr>
                </a:solidFill>
              </a:rPr>
              <a:t>Show</a:t>
            </a:r>
          </a:p>
          <a:p>
            <a:pPr>
              <a:spcBef>
                <a:spcPts val="480"/>
              </a:spcBef>
              <a:buFont typeface="Wingdings" panose="05000000000000000000" pitchFamily="2" charset="2"/>
              <a:buChar char="ü"/>
            </a:pPr>
            <a:r>
              <a:rPr lang="en-US" sz="2600" dirty="0">
                <a:solidFill>
                  <a:schemeClr val="bg2">
                    <a:lumMod val="10000"/>
                  </a:schemeClr>
                </a:solidFill>
              </a:rPr>
              <a:t>Listen</a:t>
            </a:r>
          </a:p>
          <a:p>
            <a:pPr>
              <a:spcBef>
                <a:spcPts val="480"/>
              </a:spcBef>
              <a:buFont typeface="Wingdings" panose="05000000000000000000" pitchFamily="2" charset="2"/>
              <a:buChar char="ü"/>
            </a:pPr>
            <a:r>
              <a:rPr lang="en-US" sz="2600" dirty="0">
                <a:solidFill>
                  <a:schemeClr val="bg2">
                    <a:lumMod val="10000"/>
                  </a:schemeClr>
                </a:solidFill>
              </a:rPr>
              <a:t>Shadow</a:t>
            </a:r>
          </a:p>
          <a:p>
            <a:pPr>
              <a:spcBef>
                <a:spcPts val="480"/>
              </a:spcBef>
              <a:buFont typeface="Wingdings" panose="05000000000000000000" pitchFamily="2" charset="2"/>
              <a:buChar char="ü"/>
            </a:pPr>
            <a:endParaRPr lang="en-US" sz="2600" dirty="0">
              <a:solidFill>
                <a:schemeClr val="bg2">
                  <a:lumMod val="10000"/>
                </a:schemeClr>
              </a:solidFill>
            </a:endParaRPr>
          </a:p>
          <a:p>
            <a:pPr>
              <a:spcBef>
                <a:spcPts val="480"/>
              </a:spcBef>
              <a:buFont typeface="Wingdings" panose="05000000000000000000" pitchFamily="2" charset="2"/>
              <a:buChar char="ü"/>
            </a:pPr>
            <a:r>
              <a:rPr lang="en-US" sz="2600" dirty="0">
                <a:solidFill>
                  <a:schemeClr val="bg2">
                    <a:lumMod val="10000"/>
                  </a:schemeClr>
                </a:solidFill>
              </a:rPr>
              <a:t>Kindle</a:t>
            </a:r>
          </a:p>
          <a:p>
            <a:pPr>
              <a:spcBef>
                <a:spcPts val="480"/>
              </a:spcBef>
              <a:buFont typeface="Wingdings" panose="05000000000000000000" pitchFamily="2" charset="2"/>
              <a:buChar char="ü"/>
            </a:pPr>
            <a:r>
              <a:rPr lang="en-US" sz="2600" dirty="0">
                <a:solidFill>
                  <a:schemeClr val="bg2">
                    <a:lumMod val="10000"/>
                  </a:schemeClr>
                </a:solidFill>
              </a:rPr>
              <a:t>Prescribe</a:t>
            </a:r>
          </a:p>
          <a:p>
            <a:pPr>
              <a:spcBef>
                <a:spcPts val="480"/>
              </a:spcBef>
              <a:buFont typeface="Wingdings" panose="05000000000000000000" pitchFamily="2" charset="2"/>
              <a:buChar char="ü"/>
            </a:pPr>
            <a:r>
              <a:rPr lang="en-US" sz="2600" dirty="0">
                <a:solidFill>
                  <a:schemeClr val="bg2">
                    <a:lumMod val="10000"/>
                  </a:schemeClr>
                </a:solidFill>
              </a:rPr>
              <a:t>Tell</a:t>
            </a:r>
          </a:p>
          <a:p>
            <a:pPr>
              <a:spcBef>
                <a:spcPts val="480"/>
              </a:spcBef>
              <a:buFont typeface="Wingdings" panose="05000000000000000000" pitchFamily="2" charset="2"/>
              <a:buChar char="ü"/>
            </a:pPr>
            <a:r>
              <a:rPr lang="en-US" sz="2600" dirty="0">
                <a:solidFill>
                  <a:schemeClr val="bg2">
                    <a:lumMod val="10000"/>
                  </a:schemeClr>
                </a:solidFill>
              </a:rPr>
              <a:t>Be with</a:t>
            </a:r>
          </a:p>
          <a:p>
            <a:pPr>
              <a:spcBef>
                <a:spcPts val="480"/>
              </a:spcBef>
              <a:buFont typeface="Wingdings" panose="05000000000000000000" pitchFamily="2" charset="2"/>
              <a:buChar char="ü"/>
            </a:pPr>
            <a:r>
              <a:rPr lang="en-US" sz="2600" dirty="0">
                <a:solidFill>
                  <a:schemeClr val="bg2">
                    <a:lumMod val="10000"/>
                  </a:schemeClr>
                </a:solidFill>
              </a:rPr>
              <a:t>Command</a:t>
            </a:r>
          </a:p>
          <a:p>
            <a:pPr>
              <a:spcBef>
                <a:spcPts val="480"/>
              </a:spcBef>
              <a:buFont typeface="Wingdings" panose="05000000000000000000" pitchFamily="2" charset="2"/>
              <a:buChar char="ü"/>
            </a:pPr>
            <a:r>
              <a:rPr lang="en-US" sz="2600" dirty="0">
                <a:solidFill>
                  <a:schemeClr val="bg2">
                    <a:lumMod val="10000"/>
                  </a:schemeClr>
                </a:solidFill>
              </a:rPr>
              <a:t>Take in</a:t>
            </a:r>
          </a:p>
        </p:txBody>
      </p:sp>
      <p:pic>
        <p:nvPicPr>
          <p:cNvPr id="8" name="Picture 2" descr="C:\Users\ch1394\AppData\Local\Microsoft\Windows\Temporary Internet Files\Content.IE5\TMERKIVM\220px-Merge-split-transwiki_default_2.svg[1].png">
            <a:extLst>
              <a:ext uri="{FF2B5EF4-FFF2-40B4-BE49-F238E27FC236}">
                <a16:creationId xmlns:a16="http://schemas.microsoft.com/office/drawing/2014/main" id="{BA1ACF26-752A-4633-B463-AFF2E7C82D2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69464" y="1267587"/>
            <a:ext cx="571042" cy="73152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5E0D8DE0-0D8A-4611-B3B0-5126F063796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56786" y="1255395"/>
            <a:ext cx="567384" cy="73152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877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C4E7-6C76-459E-B794-9A4A6373DE38}"/>
              </a:ext>
            </a:extLst>
          </p:cNvPr>
          <p:cNvSpPr>
            <a:spLocks noGrp="1"/>
          </p:cNvSpPr>
          <p:nvPr>
            <p:ph type="title"/>
          </p:nvPr>
        </p:nvSpPr>
        <p:spPr/>
        <p:txBody>
          <a:bodyPr/>
          <a:lstStyle/>
          <a:p>
            <a:r>
              <a:rPr lang="en-US" dirty="0"/>
              <a:t>Change Talk</a:t>
            </a:r>
          </a:p>
        </p:txBody>
      </p:sp>
      <p:sp>
        <p:nvSpPr>
          <p:cNvPr id="3" name="Content Placeholder 2">
            <a:extLst>
              <a:ext uri="{FF2B5EF4-FFF2-40B4-BE49-F238E27FC236}">
                <a16:creationId xmlns:a16="http://schemas.microsoft.com/office/drawing/2014/main" id="{0FF227F4-D7B0-492F-8CB1-34A4189C3DD2}"/>
              </a:ext>
            </a:extLst>
          </p:cNvPr>
          <p:cNvSpPr>
            <a:spLocks noGrp="1"/>
          </p:cNvSpPr>
          <p:nvPr>
            <p:ph idx="1"/>
          </p:nvPr>
        </p:nvSpPr>
        <p:spPr/>
        <p:txBody>
          <a:bodyPr/>
          <a:lstStyle/>
          <a:p>
            <a:r>
              <a:rPr lang="en-US" dirty="0"/>
              <a:t>Words that a person uses to make their own argument for change</a:t>
            </a:r>
          </a:p>
          <a:p>
            <a:r>
              <a:rPr lang="en-US" dirty="0"/>
              <a:t>Words that give voice to one’s motivation</a:t>
            </a:r>
          </a:p>
          <a:p>
            <a:r>
              <a:rPr lang="en-US" dirty="0"/>
              <a:t>Words that describe someone’s </a:t>
            </a:r>
            <a:r>
              <a:rPr lang="en-US" u="sng" dirty="0"/>
              <a:t>D</a:t>
            </a:r>
            <a:r>
              <a:rPr lang="en-US" dirty="0"/>
              <a:t>esires, </a:t>
            </a:r>
            <a:r>
              <a:rPr lang="en-US" u="sng" dirty="0"/>
              <a:t>A</a:t>
            </a:r>
            <a:r>
              <a:rPr lang="en-US" dirty="0"/>
              <a:t>bilities, </a:t>
            </a:r>
            <a:r>
              <a:rPr lang="en-US" u="sng" dirty="0"/>
              <a:t>R</a:t>
            </a:r>
            <a:r>
              <a:rPr lang="en-US" dirty="0"/>
              <a:t>easons, </a:t>
            </a:r>
            <a:r>
              <a:rPr lang="en-US" u="sng" dirty="0"/>
              <a:t>N</a:t>
            </a:r>
            <a:r>
              <a:rPr lang="en-US" dirty="0"/>
              <a:t>eed to change (DARN)</a:t>
            </a:r>
          </a:p>
          <a:p>
            <a:r>
              <a:rPr lang="en-US" dirty="0"/>
              <a:t>The opposite of Change Talk is “Sustain Talk”</a:t>
            </a:r>
          </a:p>
        </p:txBody>
      </p:sp>
      <p:pic>
        <p:nvPicPr>
          <p:cNvPr id="6" name="Content Placeholder 5" descr="A woman with a butterfly on her shoulder">
            <a:extLst>
              <a:ext uri="{FF2B5EF4-FFF2-40B4-BE49-F238E27FC236}">
                <a16:creationId xmlns:a16="http://schemas.microsoft.com/office/drawing/2014/main" id="{CCC53E26-F439-477D-8350-4B52FC6D7B05}"/>
              </a:ext>
            </a:extLst>
          </p:cNvPr>
          <p:cNvPicPr>
            <a:picLocks noGrp="1" noChangeAspect="1"/>
          </p:cNvPicPr>
          <p:nvPr>
            <p:ph sz="quarter" idx="4294967295"/>
          </p:nvPr>
        </p:nvPicPr>
        <p:blipFill>
          <a:blip r:embed="rId2" cstate="print">
            <a:extLst>
              <a:ext uri="{28A0092B-C50C-407E-A947-70E740481C1C}">
                <a14:useLocalDpi xmlns:a14="http://schemas.microsoft.com/office/drawing/2010/main"/>
              </a:ext>
            </a:extLst>
          </a:blip>
          <a:stretch>
            <a:fillRect/>
          </a:stretch>
        </p:blipFill>
        <p:spPr>
          <a:xfrm>
            <a:off x="5410200" y="4297363"/>
            <a:ext cx="2514600" cy="1676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3544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D65D1-6C98-4A47-8CB5-AFA66C47A047}"/>
              </a:ext>
            </a:extLst>
          </p:cNvPr>
          <p:cNvSpPr>
            <a:spLocks noGrp="1"/>
          </p:cNvSpPr>
          <p:nvPr>
            <p:ph type="ctrTitle"/>
          </p:nvPr>
        </p:nvSpPr>
        <p:spPr/>
        <p:txBody>
          <a:bodyPr/>
          <a:lstStyle/>
          <a:p>
            <a:r>
              <a:rPr lang="en-US" dirty="0">
                <a:solidFill>
                  <a:srgbClr val="000000"/>
                </a:solidFill>
              </a:rPr>
              <a:t>Can you Hear the Change Talk?</a:t>
            </a:r>
          </a:p>
        </p:txBody>
      </p:sp>
      <p:pic>
        <p:nvPicPr>
          <p:cNvPr id="4" name="Content Placeholder 3" descr="People in a circle playing drums">
            <a:extLst>
              <a:ext uri="{FF2B5EF4-FFF2-40B4-BE49-F238E27FC236}">
                <a16:creationId xmlns:a16="http://schemas.microsoft.com/office/drawing/2014/main" id="{12ACB040-46E1-41B7-9F5B-A50CE98F174A}"/>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600200" y="1219200"/>
            <a:ext cx="5951913" cy="39651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613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Aging in America</a:t>
            </a:r>
          </a:p>
        </p:txBody>
      </p:sp>
      <p:sp>
        <p:nvSpPr>
          <p:cNvPr id="7" name="TextBox 6">
            <a:extLst>
              <a:ext uri="{FF2B5EF4-FFF2-40B4-BE49-F238E27FC236}">
                <a16:creationId xmlns:a16="http://schemas.microsoft.com/office/drawing/2014/main" id="{353186B7-389C-F845-A299-B4674CF0BEFD}"/>
              </a:ext>
            </a:extLst>
          </p:cNvPr>
          <p:cNvSpPr txBox="1"/>
          <p:nvPr/>
        </p:nvSpPr>
        <p:spPr>
          <a:xfrm>
            <a:off x="1197136" y="6324599"/>
            <a:ext cx="7870663" cy="523220"/>
          </a:xfrm>
          <a:prstGeom prst="rect">
            <a:avLst/>
          </a:prstGeom>
          <a:noFill/>
        </p:spPr>
        <p:txBody>
          <a:bodyPr wrap="square" rtlCol="0">
            <a:spAutoFit/>
          </a:bodyPr>
          <a:lstStyle/>
          <a:p>
            <a:pPr algn="r"/>
            <a:r>
              <a:rPr lang="en-US" sz="1400" dirty="0"/>
              <a:t>Source: </a:t>
            </a:r>
            <a:r>
              <a:rPr lang="en-US" sz="1400" dirty="0">
                <a:solidFill>
                  <a:schemeClr val="bg2">
                    <a:lumMod val="10000"/>
                  </a:schemeClr>
                </a:solidFill>
                <a:hlinkClick r:id="rId2">
                  <a:extLst>
                    <a:ext uri="{A12FA001-AC4F-418D-AE19-62706E023703}">
                      <ahyp:hlinkClr xmlns:ahyp="http://schemas.microsoft.com/office/drawing/2018/hyperlinkcolor" val="tx"/>
                    </a:ext>
                  </a:extLst>
                </a:hlinkClick>
              </a:rPr>
              <a:t>https://agingstats.gov/images/olderamericans_agingpopulation.pdf</a:t>
            </a:r>
            <a:r>
              <a:rPr lang="en-US" sz="1400" dirty="0">
                <a:solidFill>
                  <a:schemeClr val="bg2">
                    <a:lumMod val="10000"/>
                  </a:schemeClr>
                </a:solidFill>
              </a:rPr>
              <a:t> </a:t>
            </a:r>
          </a:p>
          <a:p>
            <a:pPr algn="r"/>
            <a:endParaRPr lang="en-US" sz="1400" dirty="0"/>
          </a:p>
        </p:txBody>
      </p:sp>
      <p:pic>
        <p:nvPicPr>
          <p:cNvPr id="10" name="Content Placeholder 3">
            <a:extLst>
              <a:ext uri="{FF2B5EF4-FFF2-40B4-BE49-F238E27FC236}">
                <a16:creationId xmlns:a16="http://schemas.microsoft.com/office/drawing/2014/main" id="{A4C43105-E2CD-7340-9835-36FC89C16FAE}"/>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09600" y="1393058"/>
            <a:ext cx="7924800" cy="4757683"/>
          </a:xfrm>
        </p:spPr>
      </p:pic>
      <p:sp>
        <p:nvSpPr>
          <p:cNvPr id="11" name="5-Point Star 10">
            <a:extLst>
              <a:ext uri="{FF2B5EF4-FFF2-40B4-BE49-F238E27FC236}">
                <a16:creationId xmlns:a16="http://schemas.microsoft.com/office/drawing/2014/main" id="{08C4F5EE-4468-6641-933C-C76BC8C57991}"/>
              </a:ext>
            </a:extLst>
          </p:cNvPr>
          <p:cNvSpPr/>
          <p:nvPr/>
        </p:nvSpPr>
        <p:spPr>
          <a:xfrm>
            <a:off x="6172200" y="5203058"/>
            <a:ext cx="609600" cy="609600"/>
          </a:xfrm>
          <a:prstGeom prst="star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506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Evoking Change Talk</a:t>
            </a:r>
          </a:p>
        </p:txBody>
      </p:sp>
      <p:graphicFrame>
        <p:nvGraphicFramePr>
          <p:cNvPr id="4" name="Content Placeholder 3">
            <a:extLst>
              <a:ext uri="{FF2B5EF4-FFF2-40B4-BE49-F238E27FC236}">
                <a16:creationId xmlns:a16="http://schemas.microsoft.com/office/drawing/2014/main" id="{632BFE1A-2894-C847-BE1F-7C6D82B32B28}"/>
              </a:ext>
            </a:extLst>
          </p:cNvPr>
          <p:cNvGraphicFramePr>
            <a:graphicFrameLocks noGrp="1"/>
          </p:cNvGraphicFramePr>
          <p:nvPr>
            <p:ph idx="1"/>
            <p:extLst>
              <p:ext uri="{D42A27DB-BD31-4B8C-83A1-F6EECF244321}">
                <p14:modId xmlns:p14="http://schemas.microsoft.com/office/powerpoint/2010/main" val="3397166276"/>
              </p:ext>
            </p:extLst>
          </p:nvPr>
        </p:nvGraphicFramePr>
        <p:xfrm>
          <a:off x="790221" y="1447800"/>
          <a:ext cx="7772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486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3A668B-BFFE-4B20-B018-DDCA03788C5B}"/>
              </a:ext>
            </a:extLst>
          </p:cNvPr>
          <p:cNvSpPr>
            <a:spLocks noGrp="1"/>
          </p:cNvSpPr>
          <p:nvPr>
            <p:ph type="title"/>
          </p:nvPr>
        </p:nvSpPr>
        <p:spPr/>
        <p:txBody>
          <a:bodyPr/>
          <a:lstStyle/>
          <a:p>
            <a:r>
              <a:rPr lang="en-US" dirty="0">
                <a:solidFill>
                  <a:schemeClr val="bg2">
                    <a:lumMod val="10000"/>
                  </a:schemeClr>
                </a:solidFill>
              </a:rPr>
              <a:t>Core Interviewing Skills</a:t>
            </a:r>
          </a:p>
        </p:txBody>
      </p:sp>
      <p:sp>
        <p:nvSpPr>
          <p:cNvPr id="5" name="Content Placeholder 4">
            <a:extLst>
              <a:ext uri="{FF2B5EF4-FFF2-40B4-BE49-F238E27FC236}">
                <a16:creationId xmlns:a16="http://schemas.microsoft.com/office/drawing/2014/main" id="{0284420D-4897-45AF-9049-6B72542CF308}"/>
              </a:ext>
            </a:extLst>
          </p:cNvPr>
          <p:cNvSpPr>
            <a:spLocks noGrp="1"/>
          </p:cNvSpPr>
          <p:nvPr>
            <p:ph sz="half" idx="2"/>
          </p:nvPr>
        </p:nvSpPr>
        <p:spPr>
          <a:xfrm>
            <a:off x="684212" y="1219200"/>
            <a:ext cx="4040188" cy="3951288"/>
          </a:xfrm>
        </p:spPr>
        <p:txBody>
          <a:bodyPr/>
          <a:lstStyle/>
          <a:p>
            <a:pPr marL="365760" lvl="0" indent="-365760">
              <a:spcBef>
                <a:spcPts val="0"/>
              </a:spcBef>
              <a:buClr>
                <a:srgbClr val="06357A"/>
              </a:buClr>
            </a:pPr>
            <a:r>
              <a:rPr lang="en-US" sz="2600" dirty="0"/>
              <a:t>OARS</a:t>
            </a:r>
          </a:p>
          <a:p>
            <a:pPr marL="731520" lvl="1" indent="-365760">
              <a:spcBef>
                <a:spcPts val="600"/>
              </a:spcBef>
            </a:pPr>
            <a:r>
              <a:rPr lang="en-US" sz="2400" dirty="0"/>
              <a:t>Open-ended questions</a:t>
            </a:r>
          </a:p>
          <a:p>
            <a:pPr marL="731520" lvl="1" indent="-365760">
              <a:spcBef>
                <a:spcPts val="600"/>
              </a:spcBef>
            </a:pPr>
            <a:r>
              <a:rPr lang="en-US" sz="2400" dirty="0"/>
              <a:t>Affirming</a:t>
            </a:r>
          </a:p>
          <a:p>
            <a:pPr marL="731520" lvl="1" indent="-365760">
              <a:spcBef>
                <a:spcPts val="600"/>
              </a:spcBef>
            </a:pPr>
            <a:r>
              <a:rPr lang="en-US" sz="2400" dirty="0"/>
              <a:t>Reflecting</a:t>
            </a:r>
          </a:p>
          <a:p>
            <a:pPr marL="731520" lvl="1" indent="-365760">
              <a:spcBef>
                <a:spcPts val="600"/>
              </a:spcBef>
            </a:pPr>
            <a:r>
              <a:rPr lang="en-US" sz="2400" dirty="0"/>
              <a:t>Summarizing</a:t>
            </a:r>
          </a:p>
          <a:p>
            <a:pPr marL="365760" lvl="0" indent="-365760">
              <a:spcBef>
                <a:spcPts val="0"/>
              </a:spcBef>
              <a:buClr>
                <a:srgbClr val="06357A"/>
              </a:buClr>
            </a:pPr>
            <a:r>
              <a:rPr lang="en-US" sz="2600" dirty="0"/>
              <a:t>Providing Information and Advice with Permission </a:t>
            </a:r>
          </a:p>
          <a:p>
            <a:pPr marL="0" indent="0">
              <a:buNone/>
            </a:pPr>
            <a:endParaRPr lang="en-US" dirty="0"/>
          </a:p>
        </p:txBody>
      </p:sp>
      <p:pic>
        <p:nvPicPr>
          <p:cNvPr id="7" name="Content Placeholder 6" descr="People in kayaks&#10;">
            <a:extLst>
              <a:ext uri="{FF2B5EF4-FFF2-40B4-BE49-F238E27FC236}">
                <a16:creationId xmlns:a16="http://schemas.microsoft.com/office/drawing/2014/main" id="{8B6FB75E-CD5F-4DAA-A41A-6BF4ACDB2ABF}"/>
              </a:ext>
            </a:extLst>
          </p:cNvPr>
          <p:cNvPicPr>
            <a:picLocks noGrp="1" noChangeAspect="1"/>
          </p:cNvPicPr>
          <p:nvPr>
            <p:ph sz="quarter" idx="4"/>
          </p:nvPr>
        </p:nvPicPr>
        <p:blipFill>
          <a:blip r:embed="rId2" cstate="print">
            <a:extLst>
              <a:ext uri="{28A0092B-C50C-407E-A947-70E740481C1C}">
                <a14:useLocalDpi xmlns:a14="http://schemas.microsoft.com/office/drawing/2010/main"/>
              </a:ext>
            </a:extLst>
          </a:blip>
          <a:stretch>
            <a:fillRect/>
          </a:stretch>
        </p:blipFill>
        <p:spPr>
          <a:xfrm>
            <a:off x="4864331" y="1583575"/>
            <a:ext cx="3898669" cy="2988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2551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318A-3E38-FE46-BE92-349BC3B9DDA2}"/>
              </a:ext>
            </a:extLst>
          </p:cNvPr>
          <p:cNvSpPr>
            <a:spLocks noGrp="1"/>
          </p:cNvSpPr>
          <p:nvPr>
            <p:ph type="title"/>
          </p:nvPr>
        </p:nvSpPr>
        <p:spPr/>
        <p:txBody>
          <a:bodyPr/>
          <a:lstStyle/>
          <a:p>
            <a:r>
              <a:rPr lang="en-US" dirty="0"/>
              <a:t>OARS: </a:t>
            </a:r>
            <a:r>
              <a:rPr lang="en-US" u="sng" dirty="0"/>
              <a:t>O</a:t>
            </a:r>
            <a:r>
              <a:rPr lang="en-US" dirty="0"/>
              <a:t>pen-ended Questions</a:t>
            </a:r>
          </a:p>
        </p:txBody>
      </p:sp>
      <p:sp>
        <p:nvSpPr>
          <p:cNvPr id="4" name="Content Placeholder 3">
            <a:extLst>
              <a:ext uri="{FF2B5EF4-FFF2-40B4-BE49-F238E27FC236}">
                <a16:creationId xmlns:a16="http://schemas.microsoft.com/office/drawing/2014/main" id="{5F3F3F13-6C88-7049-BBEA-456AE4A98F57}"/>
              </a:ext>
            </a:extLst>
          </p:cNvPr>
          <p:cNvSpPr>
            <a:spLocks noGrp="1"/>
          </p:cNvSpPr>
          <p:nvPr>
            <p:ph sz="half" idx="2"/>
          </p:nvPr>
        </p:nvSpPr>
        <p:spPr>
          <a:xfrm>
            <a:off x="458788" y="1295400"/>
            <a:ext cx="3960812" cy="3951288"/>
          </a:xfrm>
        </p:spPr>
        <p:txBody>
          <a:bodyPr/>
          <a:lstStyle/>
          <a:p>
            <a:pPr marL="365760" lvl="0" indent="-365760">
              <a:spcBef>
                <a:spcPts val="0"/>
              </a:spcBef>
              <a:buClr>
                <a:srgbClr val="06357A"/>
              </a:buClr>
            </a:pPr>
            <a:r>
              <a:rPr lang="en-US" sz="2800" dirty="0"/>
              <a:t>Generate more response from the patient</a:t>
            </a:r>
          </a:p>
          <a:p>
            <a:pPr marL="365760" lvl="0" indent="-365760">
              <a:spcBef>
                <a:spcPts val="0"/>
              </a:spcBef>
              <a:buClr>
                <a:srgbClr val="06357A"/>
              </a:buClr>
            </a:pPr>
            <a:r>
              <a:rPr lang="en-US" sz="2800" dirty="0"/>
              <a:t>Allow the patient to choose how to respond</a:t>
            </a:r>
          </a:p>
          <a:p>
            <a:pPr marL="365760" lvl="0" indent="-365760">
              <a:spcBef>
                <a:spcPts val="0"/>
              </a:spcBef>
              <a:buClr>
                <a:srgbClr val="06357A"/>
              </a:buClr>
            </a:pPr>
            <a:r>
              <a:rPr lang="en-US" sz="2800" dirty="0"/>
              <a:t>Give us more insight into patient’s perspective</a:t>
            </a:r>
          </a:p>
        </p:txBody>
      </p:sp>
      <p:graphicFrame>
        <p:nvGraphicFramePr>
          <p:cNvPr id="10" name="Content Placeholder 9">
            <a:extLst>
              <a:ext uri="{FF2B5EF4-FFF2-40B4-BE49-F238E27FC236}">
                <a16:creationId xmlns:a16="http://schemas.microsoft.com/office/drawing/2014/main" id="{6DE9B2BD-14FE-504C-AC40-FD1AC7953DDD}"/>
              </a:ext>
            </a:extLst>
          </p:cNvPr>
          <p:cNvGraphicFramePr>
            <a:graphicFrameLocks noGrp="1"/>
          </p:cNvGraphicFramePr>
          <p:nvPr>
            <p:ph sz="quarter" idx="4"/>
            <p:extLst>
              <p:ext uri="{D42A27DB-BD31-4B8C-83A1-F6EECF244321}">
                <p14:modId xmlns:p14="http://schemas.microsoft.com/office/powerpoint/2010/main" val="427728655"/>
              </p:ext>
            </p:extLst>
          </p:nvPr>
        </p:nvGraphicFramePr>
        <p:xfrm>
          <a:off x="4419600" y="1295400"/>
          <a:ext cx="4191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9951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318A-3E38-FE46-BE92-349BC3B9DDA2}"/>
              </a:ext>
            </a:extLst>
          </p:cNvPr>
          <p:cNvSpPr>
            <a:spLocks noGrp="1"/>
          </p:cNvSpPr>
          <p:nvPr>
            <p:ph type="title"/>
          </p:nvPr>
        </p:nvSpPr>
        <p:spPr/>
        <p:txBody>
          <a:bodyPr/>
          <a:lstStyle/>
          <a:p>
            <a:r>
              <a:rPr lang="en-US" dirty="0"/>
              <a:t>OARS: </a:t>
            </a:r>
            <a:r>
              <a:rPr lang="en-US" u="sng" dirty="0"/>
              <a:t>A</a:t>
            </a:r>
            <a:r>
              <a:rPr lang="en-US" dirty="0"/>
              <a:t>ffirmations</a:t>
            </a:r>
          </a:p>
        </p:txBody>
      </p:sp>
      <p:sp>
        <p:nvSpPr>
          <p:cNvPr id="4" name="Content Placeholder 3">
            <a:extLst>
              <a:ext uri="{FF2B5EF4-FFF2-40B4-BE49-F238E27FC236}">
                <a16:creationId xmlns:a16="http://schemas.microsoft.com/office/drawing/2014/main" id="{5F3F3F13-6C88-7049-BBEA-456AE4A98F57}"/>
              </a:ext>
            </a:extLst>
          </p:cNvPr>
          <p:cNvSpPr>
            <a:spLocks noGrp="1"/>
          </p:cNvSpPr>
          <p:nvPr>
            <p:ph sz="half" idx="2"/>
          </p:nvPr>
        </p:nvSpPr>
        <p:spPr>
          <a:xfrm>
            <a:off x="458788" y="1295400"/>
            <a:ext cx="3884612" cy="3951288"/>
          </a:xfrm>
        </p:spPr>
        <p:txBody>
          <a:bodyPr/>
          <a:lstStyle/>
          <a:p>
            <a:r>
              <a:rPr lang="en-US" sz="2200" dirty="0"/>
              <a:t>Emphasize patients’ strengths, abilities, and positive qualities; they must believe they can be successful</a:t>
            </a:r>
          </a:p>
          <a:p>
            <a:r>
              <a:rPr lang="en-US" sz="2200" dirty="0"/>
              <a:t>Are very different from praise or encouragements</a:t>
            </a:r>
          </a:p>
          <a:p>
            <a:r>
              <a:rPr lang="en-US" sz="2200" dirty="0"/>
              <a:t>Are most effective when they highlight a specific behavior or quality, and often include the word “you”                                  </a:t>
            </a:r>
          </a:p>
          <a:p>
            <a:endParaRPr lang="en-US" sz="2200" dirty="0"/>
          </a:p>
        </p:txBody>
      </p:sp>
      <p:graphicFrame>
        <p:nvGraphicFramePr>
          <p:cNvPr id="10" name="Content Placeholder 9">
            <a:extLst>
              <a:ext uri="{FF2B5EF4-FFF2-40B4-BE49-F238E27FC236}">
                <a16:creationId xmlns:a16="http://schemas.microsoft.com/office/drawing/2014/main" id="{6DE9B2BD-14FE-504C-AC40-FD1AC7953DDD}"/>
              </a:ext>
            </a:extLst>
          </p:cNvPr>
          <p:cNvGraphicFramePr>
            <a:graphicFrameLocks noGrp="1"/>
          </p:cNvGraphicFramePr>
          <p:nvPr>
            <p:ph sz="quarter" idx="4"/>
          </p:nvPr>
        </p:nvGraphicFramePr>
        <p:xfrm>
          <a:off x="4419600" y="1295400"/>
          <a:ext cx="4191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667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CAFFD-1BA2-4DDE-BEA1-3B8E8750B5A4}"/>
              </a:ext>
            </a:extLst>
          </p:cNvPr>
          <p:cNvSpPr>
            <a:spLocks noGrp="1"/>
          </p:cNvSpPr>
          <p:nvPr>
            <p:ph type="title"/>
          </p:nvPr>
        </p:nvSpPr>
        <p:spPr/>
        <p:txBody>
          <a:bodyPr/>
          <a:lstStyle/>
          <a:p>
            <a:r>
              <a:rPr lang="en-US" dirty="0">
                <a:solidFill>
                  <a:schemeClr val="bg2">
                    <a:lumMod val="10000"/>
                  </a:schemeClr>
                </a:solidFill>
              </a:rPr>
              <a:t>OARS: </a:t>
            </a:r>
            <a:r>
              <a:rPr lang="en-US" u="sng" dirty="0">
                <a:solidFill>
                  <a:schemeClr val="bg2">
                    <a:lumMod val="10000"/>
                  </a:schemeClr>
                </a:solidFill>
              </a:rPr>
              <a:t>R</a:t>
            </a:r>
            <a:r>
              <a:rPr lang="en-US" dirty="0">
                <a:solidFill>
                  <a:schemeClr val="bg2">
                    <a:lumMod val="10000"/>
                  </a:schemeClr>
                </a:solidFill>
              </a:rPr>
              <a:t>eflections</a:t>
            </a:r>
            <a:endParaRPr lang="en-US" dirty="0"/>
          </a:p>
        </p:txBody>
      </p:sp>
      <p:sp>
        <p:nvSpPr>
          <p:cNvPr id="3" name="Content Placeholder 2">
            <a:extLst>
              <a:ext uri="{FF2B5EF4-FFF2-40B4-BE49-F238E27FC236}">
                <a16:creationId xmlns:a16="http://schemas.microsoft.com/office/drawing/2014/main" id="{4B1F87BB-8773-4AAB-B4DC-465AB1C140C5}"/>
              </a:ext>
            </a:extLst>
          </p:cNvPr>
          <p:cNvSpPr>
            <a:spLocks noGrp="1"/>
          </p:cNvSpPr>
          <p:nvPr>
            <p:ph idx="1"/>
          </p:nvPr>
        </p:nvSpPr>
        <p:spPr/>
        <p:txBody>
          <a:bodyPr/>
          <a:lstStyle/>
          <a:p>
            <a:pPr lvl="0">
              <a:spcBef>
                <a:spcPts val="600"/>
              </a:spcBef>
              <a:buClr>
                <a:srgbClr val="06357A"/>
              </a:buClr>
            </a:pPr>
            <a:r>
              <a:rPr lang="en-US" sz="2400" dirty="0">
                <a:solidFill>
                  <a:srgbClr val="000000"/>
                </a:solidFill>
              </a:rPr>
              <a:t>Are statements made by helping professionals to convey their understanding of what the patient means</a:t>
            </a:r>
          </a:p>
          <a:p>
            <a:pPr lvl="0">
              <a:spcBef>
                <a:spcPts val="600"/>
              </a:spcBef>
              <a:buClr>
                <a:srgbClr val="06357A"/>
              </a:buClr>
            </a:pPr>
            <a:r>
              <a:rPr lang="en-US" sz="2400" dirty="0">
                <a:solidFill>
                  <a:srgbClr val="000000"/>
                </a:solidFill>
              </a:rPr>
              <a:t>Prevent misunderstanding to promote understanding*</a:t>
            </a:r>
          </a:p>
          <a:p>
            <a:pPr lvl="0">
              <a:spcBef>
                <a:spcPts val="600"/>
              </a:spcBef>
              <a:buClr>
                <a:srgbClr val="06357A"/>
              </a:buClr>
            </a:pPr>
            <a:r>
              <a:rPr lang="en-US" sz="2400" dirty="0">
                <a:solidFill>
                  <a:srgbClr val="000000"/>
                </a:solidFill>
              </a:rPr>
              <a:t>Allow people to see themselves and their lives through different eyes</a:t>
            </a:r>
          </a:p>
          <a:p>
            <a:pPr lvl="0">
              <a:spcBef>
                <a:spcPts val="600"/>
              </a:spcBef>
              <a:buClr>
                <a:srgbClr val="06357A"/>
              </a:buClr>
            </a:pPr>
            <a:r>
              <a:rPr lang="en-US" sz="2400" dirty="0">
                <a:solidFill>
                  <a:srgbClr val="000000"/>
                </a:solidFill>
              </a:rPr>
              <a:t>Are more effective than questions in promoting a more authentic and natural response in patients</a:t>
            </a:r>
          </a:p>
          <a:p>
            <a:pPr marL="0" lvl="0" indent="0">
              <a:spcBef>
                <a:spcPts val="1800"/>
              </a:spcBef>
              <a:buClr>
                <a:srgbClr val="06357A"/>
              </a:buClr>
              <a:buNone/>
            </a:pPr>
            <a:endParaRPr lang="en-US" sz="100" i="1" dirty="0">
              <a:solidFill>
                <a:schemeClr val="bg2">
                  <a:lumMod val="10000"/>
                </a:schemeClr>
              </a:solidFill>
            </a:endParaRPr>
          </a:p>
          <a:p>
            <a:pPr marL="0" lvl="0" indent="0">
              <a:spcBef>
                <a:spcPts val="1800"/>
              </a:spcBef>
              <a:buClr>
                <a:srgbClr val="06357A"/>
              </a:buClr>
              <a:buNone/>
            </a:pPr>
            <a:r>
              <a:rPr lang="en-US" sz="2000" i="1" dirty="0">
                <a:solidFill>
                  <a:schemeClr val="bg2">
                    <a:lumMod val="10000"/>
                  </a:schemeClr>
                </a:solidFill>
              </a:rPr>
              <a:t>* </a:t>
            </a:r>
            <a:r>
              <a:rPr lang="en-US" sz="2000" b="1" i="1" dirty="0">
                <a:solidFill>
                  <a:schemeClr val="bg2">
                    <a:lumMod val="10000"/>
                  </a:schemeClr>
                </a:solidFill>
              </a:rPr>
              <a:t>When people feel understood, </a:t>
            </a:r>
            <a:br>
              <a:rPr lang="en-US" sz="2000" b="1" i="1" dirty="0">
                <a:solidFill>
                  <a:schemeClr val="bg2">
                    <a:lumMod val="10000"/>
                  </a:schemeClr>
                </a:solidFill>
              </a:rPr>
            </a:br>
            <a:r>
              <a:rPr lang="en-US" sz="2000" b="1" i="1" dirty="0">
                <a:solidFill>
                  <a:schemeClr val="bg2">
                    <a:lumMod val="10000"/>
                  </a:schemeClr>
                </a:solidFill>
              </a:rPr>
              <a:t>    they are more likely to make change</a:t>
            </a:r>
          </a:p>
          <a:p>
            <a:endParaRPr lang="en-US" dirty="0"/>
          </a:p>
        </p:txBody>
      </p:sp>
      <p:pic>
        <p:nvPicPr>
          <p:cNvPr id="6" name="Content Placeholder 5" descr="A man looking in the mirror">
            <a:extLst>
              <a:ext uri="{FF2B5EF4-FFF2-40B4-BE49-F238E27FC236}">
                <a16:creationId xmlns:a16="http://schemas.microsoft.com/office/drawing/2014/main" id="{5FE6999B-5B43-4E11-9B5D-34C7B445FDA5}"/>
              </a:ext>
            </a:extLst>
          </p:cNvPr>
          <p:cNvPicPr>
            <a:picLocks noGrp="1" noChangeAspect="1"/>
          </p:cNvPicPr>
          <p:nvPr>
            <p:ph sz="quarter" idx="4294967295"/>
          </p:nvPr>
        </p:nvPicPr>
        <p:blipFill>
          <a:blip r:embed="rId2" cstate="print">
            <a:extLst>
              <a:ext uri="{28A0092B-C50C-407E-A947-70E740481C1C}">
                <a14:useLocalDpi xmlns:a14="http://schemas.microsoft.com/office/drawing/2010/main"/>
              </a:ext>
            </a:extLst>
          </a:blip>
          <a:stretch>
            <a:fillRect/>
          </a:stretch>
        </p:blipFill>
        <p:spPr>
          <a:xfrm>
            <a:off x="5715000" y="4624788"/>
            <a:ext cx="2032000" cy="1348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2658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652C59-7815-43D2-9D7E-F2B73E7DD441}"/>
              </a:ext>
            </a:extLst>
          </p:cNvPr>
          <p:cNvSpPr>
            <a:spLocks noGrp="1"/>
          </p:cNvSpPr>
          <p:nvPr>
            <p:ph type="title"/>
          </p:nvPr>
        </p:nvSpPr>
        <p:spPr>
          <a:xfrm>
            <a:off x="457200" y="304800"/>
            <a:ext cx="8229600" cy="762000"/>
          </a:xfrm>
        </p:spPr>
        <p:txBody>
          <a:bodyPr/>
          <a:lstStyle/>
          <a:p>
            <a:r>
              <a:rPr lang="en-US" dirty="0"/>
              <a:t>OARS: </a:t>
            </a:r>
            <a:r>
              <a:rPr lang="en-US" u="sng" dirty="0"/>
              <a:t>S</a:t>
            </a:r>
            <a:r>
              <a:rPr lang="en-US" dirty="0"/>
              <a:t>ummarizations</a:t>
            </a:r>
          </a:p>
        </p:txBody>
      </p:sp>
      <p:sp>
        <p:nvSpPr>
          <p:cNvPr id="5" name="Content Placeholder 4">
            <a:extLst>
              <a:ext uri="{FF2B5EF4-FFF2-40B4-BE49-F238E27FC236}">
                <a16:creationId xmlns:a16="http://schemas.microsoft.com/office/drawing/2014/main" id="{2DD42038-C763-43F6-BC4C-F79760F75284}"/>
              </a:ext>
            </a:extLst>
          </p:cNvPr>
          <p:cNvSpPr>
            <a:spLocks noGrp="1"/>
          </p:cNvSpPr>
          <p:nvPr>
            <p:ph sz="half" idx="2"/>
          </p:nvPr>
        </p:nvSpPr>
        <p:spPr>
          <a:xfrm>
            <a:off x="609600" y="1524000"/>
            <a:ext cx="3850737" cy="2895600"/>
          </a:xfrm>
        </p:spPr>
        <p:txBody>
          <a:bodyPr/>
          <a:lstStyle/>
          <a:p>
            <a:pPr marL="365760" lvl="0" indent="-365760">
              <a:spcBef>
                <a:spcPts val="600"/>
              </a:spcBef>
              <a:buClr>
                <a:srgbClr val="06357A"/>
              </a:buClr>
            </a:pPr>
            <a:r>
              <a:rPr lang="en-US" sz="2800" dirty="0"/>
              <a:t>A combination of reflections</a:t>
            </a:r>
          </a:p>
          <a:p>
            <a:pPr marL="365760" lvl="0" indent="-365760">
              <a:spcBef>
                <a:spcPts val="600"/>
              </a:spcBef>
              <a:buClr>
                <a:srgbClr val="06357A"/>
              </a:buClr>
            </a:pPr>
            <a:r>
              <a:rPr lang="en-US" sz="2800" dirty="0"/>
              <a:t>Reviewing a paragraph of patient’s words</a:t>
            </a:r>
          </a:p>
          <a:p>
            <a:pPr marL="365760" lvl="0" indent="-365760">
              <a:spcBef>
                <a:spcPts val="600"/>
              </a:spcBef>
              <a:buClr>
                <a:srgbClr val="06357A"/>
              </a:buClr>
            </a:pPr>
            <a:r>
              <a:rPr lang="en-US" sz="2800" dirty="0"/>
              <a:t>“Stringing the pearls”</a:t>
            </a:r>
          </a:p>
          <a:p>
            <a:pPr marL="0" indent="0">
              <a:buNone/>
            </a:pPr>
            <a:endParaRPr lang="en-US" dirty="0"/>
          </a:p>
        </p:txBody>
      </p:sp>
      <p:pic>
        <p:nvPicPr>
          <p:cNvPr id="8" name="Content Placeholder 7" descr="A person string beads">
            <a:extLst>
              <a:ext uri="{FF2B5EF4-FFF2-40B4-BE49-F238E27FC236}">
                <a16:creationId xmlns:a16="http://schemas.microsoft.com/office/drawing/2014/main" id="{1AF623D9-8997-4A60-A288-0251681D90E4}"/>
              </a:ext>
            </a:extLst>
          </p:cNvPr>
          <p:cNvPicPr>
            <a:picLocks noGrp="1" noChangeAspect="1"/>
          </p:cNvPicPr>
          <p:nvPr>
            <p:ph sz="quarter" idx="4"/>
          </p:nvPr>
        </p:nvPicPr>
        <p:blipFill>
          <a:blip r:embed="rId2" cstate="print">
            <a:extLst>
              <a:ext uri="{28A0092B-C50C-407E-A947-70E740481C1C}">
                <a14:useLocalDpi xmlns:a14="http://schemas.microsoft.com/office/drawing/2010/main"/>
              </a:ext>
            </a:extLst>
          </a:blip>
          <a:stretch>
            <a:fillRect/>
          </a:stretch>
        </p:blipFill>
        <p:spPr>
          <a:xfrm>
            <a:off x="4724400" y="1569720"/>
            <a:ext cx="3850737" cy="2926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6969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Importance/Confidence Ruler</a:t>
            </a:r>
          </a:p>
        </p:txBody>
      </p:sp>
      <p:sp>
        <p:nvSpPr>
          <p:cNvPr id="3" name="Content Placeholder 2"/>
          <p:cNvSpPr>
            <a:spLocks noGrp="1"/>
          </p:cNvSpPr>
          <p:nvPr>
            <p:ph idx="1"/>
          </p:nvPr>
        </p:nvSpPr>
        <p:spPr>
          <a:xfrm>
            <a:off x="790575" y="1447801"/>
            <a:ext cx="7772400" cy="1142999"/>
          </a:xfrm>
        </p:spPr>
        <p:txBody>
          <a:bodyPr/>
          <a:lstStyle/>
          <a:p>
            <a:pPr marL="0" indent="0" algn="ctr">
              <a:buNone/>
            </a:pPr>
            <a:r>
              <a:rPr lang="en-US" sz="3200" i="1" dirty="0"/>
              <a:t>“On a scale of 0 to 10, how important is it for you to stop drinking?”</a:t>
            </a:r>
          </a:p>
        </p:txBody>
      </p:sp>
      <p:graphicFrame>
        <p:nvGraphicFramePr>
          <p:cNvPr id="9" name="Table 8" descr="Scale of preparedness to stop drinking from 0, pre-contemplation, to 10, ready for preparation and action.">
            <a:extLst>
              <a:ext uri="{FF2B5EF4-FFF2-40B4-BE49-F238E27FC236}">
                <a16:creationId xmlns:a16="http://schemas.microsoft.com/office/drawing/2014/main" id="{73469F20-D260-1E4C-BF43-A9AC872D6D06}"/>
              </a:ext>
            </a:extLst>
          </p:cNvPr>
          <p:cNvGraphicFramePr>
            <a:graphicFrameLocks noGrp="1"/>
          </p:cNvGraphicFramePr>
          <p:nvPr>
            <p:extLst>
              <p:ext uri="{D42A27DB-BD31-4B8C-83A1-F6EECF244321}">
                <p14:modId xmlns:p14="http://schemas.microsoft.com/office/powerpoint/2010/main" val="3234412276"/>
              </p:ext>
            </p:extLst>
          </p:nvPr>
        </p:nvGraphicFramePr>
        <p:xfrm>
          <a:off x="457200" y="2667000"/>
          <a:ext cx="8229600" cy="1760430"/>
        </p:xfrm>
        <a:graphic>
          <a:graphicData uri="http://schemas.openxmlformats.org/drawingml/2006/table">
            <a:tbl>
              <a:tblPr firstRow="1" bandRow="1">
                <a:tableStyleId>{72833802-FEF1-4C79-8D5D-14CF1EAF98D9}</a:tableStyleId>
              </a:tblPr>
              <a:tblGrid>
                <a:gridCol w="736889">
                  <a:extLst>
                    <a:ext uri="{9D8B030D-6E8A-4147-A177-3AD203B41FA5}">
                      <a16:colId xmlns:a16="http://schemas.microsoft.com/office/drawing/2014/main" val="4111557541"/>
                    </a:ext>
                  </a:extLst>
                </a:gridCol>
                <a:gridCol w="736889">
                  <a:extLst>
                    <a:ext uri="{9D8B030D-6E8A-4147-A177-3AD203B41FA5}">
                      <a16:colId xmlns:a16="http://schemas.microsoft.com/office/drawing/2014/main" val="2952330846"/>
                    </a:ext>
                  </a:extLst>
                </a:gridCol>
                <a:gridCol w="736889">
                  <a:extLst>
                    <a:ext uri="{9D8B030D-6E8A-4147-A177-3AD203B41FA5}">
                      <a16:colId xmlns:a16="http://schemas.microsoft.com/office/drawing/2014/main" val="3759957100"/>
                    </a:ext>
                  </a:extLst>
                </a:gridCol>
                <a:gridCol w="736889">
                  <a:extLst>
                    <a:ext uri="{9D8B030D-6E8A-4147-A177-3AD203B41FA5}">
                      <a16:colId xmlns:a16="http://schemas.microsoft.com/office/drawing/2014/main" val="1230213338"/>
                    </a:ext>
                  </a:extLst>
                </a:gridCol>
                <a:gridCol w="736889">
                  <a:extLst>
                    <a:ext uri="{9D8B030D-6E8A-4147-A177-3AD203B41FA5}">
                      <a16:colId xmlns:a16="http://schemas.microsoft.com/office/drawing/2014/main" val="2222605865"/>
                    </a:ext>
                  </a:extLst>
                </a:gridCol>
                <a:gridCol w="736889">
                  <a:extLst>
                    <a:ext uri="{9D8B030D-6E8A-4147-A177-3AD203B41FA5}">
                      <a16:colId xmlns:a16="http://schemas.microsoft.com/office/drawing/2014/main" val="4041484769"/>
                    </a:ext>
                  </a:extLst>
                </a:gridCol>
                <a:gridCol w="736889">
                  <a:extLst>
                    <a:ext uri="{9D8B030D-6E8A-4147-A177-3AD203B41FA5}">
                      <a16:colId xmlns:a16="http://schemas.microsoft.com/office/drawing/2014/main" val="2270913549"/>
                    </a:ext>
                  </a:extLst>
                </a:gridCol>
                <a:gridCol w="736889">
                  <a:extLst>
                    <a:ext uri="{9D8B030D-6E8A-4147-A177-3AD203B41FA5}">
                      <a16:colId xmlns:a16="http://schemas.microsoft.com/office/drawing/2014/main" val="1022059209"/>
                    </a:ext>
                  </a:extLst>
                </a:gridCol>
                <a:gridCol w="736889">
                  <a:extLst>
                    <a:ext uri="{9D8B030D-6E8A-4147-A177-3AD203B41FA5}">
                      <a16:colId xmlns:a16="http://schemas.microsoft.com/office/drawing/2014/main" val="3209395188"/>
                    </a:ext>
                  </a:extLst>
                </a:gridCol>
                <a:gridCol w="736889">
                  <a:extLst>
                    <a:ext uri="{9D8B030D-6E8A-4147-A177-3AD203B41FA5}">
                      <a16:colId xmlns:a16="http://schemas.microsoft.com/office/drawing/2014/main" val="1176611609"/>
                    </a:ext>
                  </a:extLst>
                </a:gridCol>
                <a:gridCol w="860710">
                  <a:extLst>
                    <a:ext uri="{9D8B030D-6E8A-4147-A177-3AD203B41FA5}">
                      <a16:colId xmlns:a16="http://schemas.microsoft.com/office/drawing/2014/main" val="4292083901"/>
                    </a:ext>
                  </a:extLst>
                </a:gridCol>
              </a:tblGrid>
              <a:tr h="468735">
                <a:tc gridSpan="4">
                  <a:txBody>
                    <a:bodyPr/>
                    <a:lstStyle/>
                    <a:p>
                      <a:pPr algn="ctr"/>
                      <a:r>
                        <a:rPr lang="en-US" sz="2400" dirty="0"/>
                        <a:t>Not Ready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2400" dirty="0"/>
                        <a:t>Unsure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2400" dirty="0"/>
                        <a:t>Ready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1384761"/>
                  </a:ext>
                </a:extLst>
              </a:tr>
              <a:tr h="468735">
                <a:tc>
                  <a:txBody>
                    <a:bodyPr/>
                    <a:lstStyle/>
                    <a:p>
                      <a:pPr algn="ctr"/>
                      <a:r>
                        <a:rPr lang="en-US" sz="24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4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4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4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4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4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4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64710247"/>
                  </a:ext>
                </a:extLst>
              </a:tr>
              <a:tr h="715011">
                <a:tc gridSpan="4">
                  <a:txBody>
                    <a:bodyPr/>
                    <a:lstStyle/>
                    <a:p>
                      <a:pPr algn="ctr"/>
                      <a:r>
                        <a:rPr lang="en-US" sz="2400" dirty="0"/>
                        <a:t>Pre-contemplation; early contemplation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4">
                  <a:txBody>
                    <a:bodyPr/>
                    <a:lstStyle/>
                    <a:p>
                      <a:pPr algn="ctr"/>
                      <a:r>
                        <a:rPr lang="en-US" sz="2400" dirty="0"/>
                        <a:t>Contemplation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ctr"/>
                      <a:r>
                        <a:rPr lang="en-US" sz="2400" dirty="0"/>
                        <a:t>Preparation;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13552328"/>
                  </a:ext>
                </a:extLst>
              </a:tr>
            </a:tbl>
          </a:graphicData>
        </a:graphic>
      </p:graphicFrame>
      <p:sp>
        <p:nvSpPr>
          <p:cNvPr id="4" name="TextBox 3"/>
          <p:cNvSpPr txBox="1"/>
          <p:nvPr/>
        </p:nvSpPr>
        <p:spPr>
          <a:xfrm>
            <a:off x="533400" y="4724400"/>
            <a:ext cx="8153400" cy="584775"/>
          </a:xfrm>
          <a:prstGeom prst="rect">
            <a:avLst/>
          </a:prstGeom>
          <a:noFill/>
        </p:spPr>
        <p:txBody>
          <a:bodyPr wrap="square" rtlCol="0">
            <a:spAutoFit/>
          </a:bodyPr>
          <a:lstStyle/>
          <a:p>
            <a:pPr algn="ctr"/>
            <a:r>
              <a:rPr lang="en-US" sz="3200" i="1" dirty="0">
                <a:solidFill>
                  <a:schemeClr val="bg2">
                    <a:lumMod val="10000"/>
                  </a:schemeClr>
                </a:solidFill>
              </a:rPr>
              <a:t>“And, why are you a 6 and not a 3?”</a:t>
            </a:r>
          </a:p>
        </p:txBody>
      </p:sp>
    </p:spTree>
    <p:extLst>
      <p:ext uri="{BB962C8B-B14F-4D97-AF65-F5344CB8AC3E}">
        <p14:creationId xmlns:p14="http://schemas.microsoft.com/office/powerpoint/2010/main" val="289419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Signs of Readiness for Planning</a:t>
            </a:r>
          </a:p>
        </p:txBody>
      </p:sp>
      <p:sp>
        <p:nvSpPr>
          <p:cNvPr id="3" name="Content Placeholder 2"/>
          <p:cNvSpPr>
            <a:spLocks noGrp="1"/>
          </p:cNvSpPr>
          <p:nvPr>
            <p:ph idx="1"/>
          </p:nvPr>
        </p:nvSpPr>
        <p:spPr>
          <a:xfrm>
            <a:off x="790221" y="1447800"/>
            <a:ext cx="4238979" cy="4525963"/>
          </a:xfrm>
        </p:spPr>
        <p:txBody>
          <a:bodyPr/>
          <a:lstStyle/>
          <a:p>
            <a:pPr>
              <a:spcBef>
                <a:spcPts val="600"/>
              </a:spcBef>
            </a:pPr>
            <a:r>
              <a:rPr lang="en-US" sz="2600" dirty="0">
                <a:solidFill>
                  <a:srgbClr val="000000"/>
                </a:solidFill>
              </a:rPr>
              <a:t>Increased change talk</a:t>
            </a:r>
          </a:p>
          <a:p>
            <a:pPr>
              <a:spcBef>
                <a:spcPts val="600"/>
              </a:spcBef>
            </a:pPr>
            <a:r>
              <a:rPr lang="en-US" sz="2600" dirty="0">
                <a:solidFill>
                  <a:srgbClr val="000000"/>
                </a:solidFill>
              </a:rPr>
              <a:t>Taking steps</a:t>
            </a:r>
          </a:p>
          <a:p>
            <a:pPr>
              <a:spcBef>
                <a:spcPts val="600"/>
              </a:spcBef>
            </a:pPr>
            <a:r>
              <a:rPr lang="en-US" sz="2600" dirty="0">
                <a:solidFill>
                  <a:srgbClr val="000000"/>
                </a:solidFill>
              </a:rPr>
              <a:t>Diminished sustain talk</a:t>
            </a:r>
          </a:p>
          <a:p>
            <a:pPr>
              <a:spcBef>
                <a:spcPts val="600"/>
              </a:spcBef>
            </a:pPr>
            <a:r>
              <a:rPr lang="en-US" sz="2600" dirty="0">
                <a:solidFill>
                  <a:srgbClr val="000000"/>
                </a:solidFill>
              </a:rPr>
              <a:t>Recognition of person’s resolve</a:t>
            </a:r>
          </a:p>
          <a:p>
            <a:pPr>
              <a:spcBef>
                <a:spcPts val="600"/>
              </a:spcBef>
            </a:pPr>
            <a:r>
              <a:rPr lang="en-US" sz="2600" dirty="0">
                <a:solidFill>
                  <a:srgbClr val="000000"/>
                </a:solidFill>
              </a:rPr>
              <a:t>Statements that envision the change occurring</a:t>
            </a:r>
          </a:p>
          <a:p>
            <a:pPr>
              <a:spcBef>
                <a:spcPts val="600"/>
              </a:spcBef>
            </a:pPr>
            <a:r>
              <a:rPr lang="en-US" sz="2600" dirty="0">
                <a:solidFill>
                  <a:srgbClr val="000000"/>
                </a:solidFill>
              </a:rPr>
              <a:t>Questions about change</a:t>
            </a:r>
          </a:p>
        </p:txBody>
      </p:sp>
      <p:pic>
        <p:nvPicPr>
          <p:cNvPr id="6" name="Content Placeholder 5" descr="A flower blooming in stages">
            <a:extLst>
              <a:ext uri="{FF2B5EF4-FFF2-40B4-BE49-F238E27FC236}">
                <a16:creationId xmlns:a16="http://schemas.microsoft.com/office/drawing/2014/main" id="{E020D725-D38B-40B5-8264-F60E6242C496}"/>
              </a:ext>
            </a:extLst>
          </p:cNvPr>
          <p:cNvPicPr>
            <a:picLocks noGrp="1" noChangeAspect="1"/>
          </p:cNvPicPr>
          <p:nvPr>
            <p:ph sz="quarter" idx="4294967295"/>
          </p:nvPr>
        </p:nvPicPr>
        <p:blipFill>
          <a:blip r:embed="rId2" cstate="print">
            <a:extLst>
              <a:ext uri="{28A0092B-C50C-407E-A947-70E740481C1C}">
                <a14:useLocalDpi xmlns:a14="http://schemas.microsoft.com/office/drawing/2010/main"/>
              </a:ext>
            </a:extLst>
          </a:blip>
          <a:stretch>
            <a:fillRect/>
          </a:stretch>
        </p:blipFill>
        <p:spPr>
          <a:xfrm>
            <a:off x="5130265" y="2490779"/>
            <a:ext cx="3556535" cy="18764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1205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B862BC-73EA-4903-AC47-6446FE56BA98}"/>
              </a:ext>
            </a:extLst>
          </p:cNvPr>
          <p:cNvSpPr>
            <a:spLocks noGrp="1"/>
          </p:cNvSpPr>
          <p:nvPr>
            <p:ph type="title"/>
          </p:nvPr>
        </p:nvSpPr>
        <p:spPr/>
        <p:txBody>
          <a:bodyPr/>
          <a:lstStyle/>
          <a:p>
            <a:r>
              <a:rPr lang="en-US" dirty="0">
                <a:solidFill>
                  <a:schemeClr val="bg2">
                    <a:lumMod val="10000"/>
                  </a:schemeClr>
                </a:solidFill>
              </a:rPr>
              <a:t>Planning</a:t>
            </a:r>
          </a:p>
        </p:txBody>
      </p:sp>
      <p:pic>
        <p:nvPicPr>
          <p:cNvPr id="8" name="Content Placeholder 7" descr="Setting SMART Goals: &#10;Specific&#10;Measurable&#10;Achievable&#10;Realistic&#10;Timely">
            <a:extLst>
              <a:ext uri="{FF2B5EF4-FFF2-40B4-BE49-F238E27FC236}">
                <a16:creationId xmlns:a16="http://schemas.microsoft.com/office/drawing/2014/main" id="{779831D0-4A58-46BC-BA9C-5DC3D8817508}"/>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57200" y="1999100"/>
            <a:ext cx="4040188" cy="2859800"/>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BDAB2CF7-11F3-43C9-B29F-D174A7A7A431}"/>
              </a:ext>
            </a:extLst>
          </p:cNvPr>
          <p:cNvSpPr>
            <a:spLocks noGrp="1"/>
          </p:cNvSpPr>
          <p:nvPr>
            <p:ph sz="quarter" idx="4"/>
          </p:nvPr>
        </p:nvSpPr>
        <p:spPr/>
        <p:txBody>
          <a:bodyPr/>
          <a:lstStyle/>
          <a:p>
            <a:pPr lvl="0">
              <a:spcBef>
                <a:spcPts val="600"/>
              </a:spcBef>
              <a:buClr>
                <a:srgbClr val="06357A"/>
              </a:buClr>
            </a:pPr>
            <a:r>
              <a:rPr lang="en-US" sz="2600" dirty="0">
                <a:solidFill>
                  <a:schemeClr val="bg2">
                    <a:lumMod val="10000"/>
                  </a:schemeClr>
                </a:solidFill>
              </a:rPr>
              <a:t>Evoking activation talk</a:t>
            </a:r>
          </a:p>
          <a:p>
            <a:pPr lvl="0">
              <a:spcBef>
                <a:spcPts val="600"/>
              </a:spcBef>
              <a:buClr>
                <a:srgbClr val="06357A"/>
              </a:buClr>
            </a:pPr>
            <a:r>
              <a:rPr lang="en-US" sz="2600" dirty="0">
                <a:solidFill>
                  <a:schemeClr val="bg2">
                    <a:lumMod val="10000"/>
                  </a:schemeClr>
                </a:solidFill>
              </a:rPr>
              <a:t>Asking for commitment</a:t>
            </a:r>
          </a:p>
          <a:p>
            <a:pPr lvl="0">
              <a:spcBef>
                <a:spcPts val="600"/>
              </a:spcBef>
              <a:buClr>
                <a:srgbClr val="06357A"/>
              </a:buClr>
            </a:pPr>
            <a:r>
              <a:rPr lang="en-US" sz="2600" dirty="0">
                <a:solidFill>
                  <a:schemeClr val="bg2">
                    <a:lumMod val="10000"/>
                  </a:schemeClr>
                </a:solidFill>
              </a:rPr>
              <a:t>Get the WHO, WHEN,HOW and WHY</a:t>
            </a:r>
          </a:p>
          <a:p>
            <a:pPr lvl="0">
              <a:spcBef>
                <a:spcPts val="600"/>
              </a:spcBef>
              <a:buClr>
                <a:srgbClr val="06357A"/>
              </a:buClr>
            </a:pPr>
            <a:r>
              <a:rPr lang="en-US" sz="2600" dirty="0">
                <a:solidFill>
                  <a:schemeClr val="bg2">
                    <a:lumMod val="10000"/>
                  </a:schemeClr>
                </a:solidFill>
              </a:rPr>
              <a:t>Goal Setting: </a:t>
            </a:r>
            <a:r>
              <a:rPr lang="en-US" sz="2600" u="sng" dirty="0">
                <a:solidFill>
                  <a:schemeClr val="bg2">
                    <a:lumMod val="10000"/>
                  </a:schemeClr>
                </a:solidFill>
              </a:rPr>
              <a:t>S</a:t>
            </a:r>
            <a:r>
              <a:rPr lang="en-US" sz="2600" dirty="0">
                <a:solidFill>
                  <a:schemeClr val="bg2">
                    <a:lumMod val="10000"/>
                  </a:schemeClr>
                </a:solidFill>
              </a:rPr>
              <a:t>pecific, </a:t>
            </a:r>
            <a:r>
              <a:rPr lang="en-US" sz="2600" u="sng" dirty="0">
                <a:solidFill>
                  <a:schemeClr val="bg2">
                    <a:lumMod val="10000"/>
                  </a:schemeClr>
                </a:solidFill>
              </a:rPr>
              <a:t>M</a:t>
            </a:r>
            <a:r>
              <a:rPr lang="en-US" sz="2600" dirty="0">
                <a:solidFill>
                  <a:schemeClr val="bg2">
                    <a:lumMod val="10000"/>
                  </a:schemeClr>
                </a:solidFill>
              </a:rPr>
              <a:t>easurable, </a:t>
            </a:r>
            <a:r>
              <a:rPr lang="en-US" sz="2600" u="sng" dirty="0">
                <a:solidFill>
                  <a:schemeClr val="bg2">
                    <a:lumMod val="10000"/>
                  </a:schemeClr>
                </a:solidFill>
              </a:rPr>
              <a:t>A</a:t>
            </a:r>
            <a:r>
              <a:rPr lang="en-US" sz="2600" dirty="0">
                <a:solidFill>
                  <a:schemeClr val="bg2">
                    <a:lumMod val="10000"/>
                  </a:schemeClr>
                </a:solidFill>
              </a:rPr>
              <a:t>ttainable, </a:t>
            </a:r>
            <a:r>
              <a:rPr lang="en-US" sz="2600" u="sng" dirty="0">
                <a:solidFill>
                  <a:schemeClr val="bg2">
                    <a:lumMod val="10000"/>
                  </a:schemeClr>
                </a:solidFill>
              </a:rPr>
              <a:t>R</a:t>
            </a:r>
            <a:r>
              <a:rPr lang="en-US" sz="2600" dirty="0">
                <a:solidFill>
                  <a:schemeClr val="bg2">
                    <a:lumMod val="10000"/>
                  </a:schemeClr>
                </a:solidFill>
              </a:rPr>
              <a:t>elevant, </a:t>
            </a:r>
            <a:r>
              <a:rPr lang="en-US" sz="2600" u="sng" dirty="0">
                <a:solidFill>
                  <a:schemeClr val="bg2">
                    <a:lumMod val="10000"/>
                  </a:schemeClr>
                </a:solidFill>
              </a:rPr>
              <a:t>T</a:t>
            </a:r>
            <a:r>
              <a:rPr lang="en-US" sz="2600" dirty="0">
                <a:solidFill>
                  <a:schemeClr val="bg2">
                    <a:lumMod val="10000"/>
                  </a:schemeClr>
                </a:solidFill>
              </a:rPr>
              <a:t>ime-Bound (SMART)</a:t>
            </a:r>
          </a:p>
          <a:p>
            <a:pPr lvl="0">
              <a:spcBef>
                <a:spcPts val="600"/>
              </a:spcBef>
              <a:buClr>
                <a:srgbClr val="06357A"/>
              </a:buClr>
            </a:pPr>
            <a:r>
              <a:rPr lang="en-US" sz="2600" dirty="0">
                <a:solidFill>
                  <a:schemeClr val="bg2">
                    <a:lumMod val="10000"/>
                  </a:schemeClr>
                </a:solidFill>
              </a:rPr>
              <a:t>Troubleshoot </a:t>
            </a:r>
          </a:p>
        </p:txBody>
      </p:sp>
    </p:spTree>
    <p:extLst>
      <p:ext uri="{BB962C8B-B14F-4D97-AF65-F5344CB8AC3E}">
        <p14:creationId xmlns:p14="http://schemas.microsoft.com/office/powerpoint/2010/main" val="1560035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77D76-A9A4-F44E-BE55-B9FB9D4ECD8F}"/>
              </a:ext>
            </a:extLst>
          </p:cNvPr>
          <p:cNvSpPr>
            <a:spLocks noGrp="1"/>
          </p:cNvSpPr>
          <p:nvPr>
            <p:ph type="title"/>
          </p:nvPr>
        </p:nvSpPr>
        <p:spPr/>
        <p:txBody>
          <a:bodyPr/>
          <a:lstStyle/>
          <a:p>
            <a:r>
              <a:rPr lang="en-US" dirty="0">
                <a:solidFill>
                  <a:srgbClr val="000000"/>
                </a:solidFill>
              </a:rPr>
              <a:t>Guiding Questions for MI</a:t>
            </a:r>
          </a:p>
        </p:txBody>
      </p:sp>
      <p:sp>
        <p:nvSpPr>
          <p:cNvPr id="3" name="Content Placeholder 2">
            <a:extLst>
              <a:ext uri="{FF2B5EF4-FFF2-40B4-BE49-F238E27FC236}">
                <a16:creationId xmlns:a16="http://schemas.microsoft.com/office/drawing/2014/main" id="{D0B63C24-1DC5-894A-866E-4C35E1F0E22B}"/>
              </a:ext>
            </a:extLst>
          </p:cNvPr>
          <p:cNvSpPr>
            <a:spLocks noGrp="1"/>
          </p:cNvSpPr>
          <p:nvPr>
            <p:ph idx="1"/>
          </p:nvPr>
        </p:nvSpPr>
        <p:spPr>
          <a:xfrm>
            <a:off x="457200" y="1447801"/>
            <a:ext cx="8229600" cy="3886200"/>
          </a:xfrm>
        </p:spPr>
        <p:txBody>
          <a:bodyPr anchor="ctr"/>
          <a:lstStyle/>
          <a:p>
            <a:pPr marL="0" indent="0" algn="ctr">
              <a:lnSpc>
                <a:spcPct val="150000"/>
              </a:lnSpc>
              <a:spcBef>
                <a:spcPts val="600"/>
              </a:spcBef>
              <a:buNone/>
            </a:pPr>
            <a:r>
              <a:rPr lang="en-US" sz="2400" i="1" dirty="0"/>
              <a:t>Why would you want to make this change?</a:t>
            </a:r>
          </a:p>
          <a:p>
            <a:pPr marL="0" indent="0" algn="ctr">
              <a:lnSpc>
                <a:spcPct val="150000"/>
              </a:lnSpc>
              <a:spcBef>
                <a:spcPts val="600"/>
              </a:spcBef>
              <a:buNone/>
            </a:pPr>
            <a:r>
              <a:rPr lang="en-US" sz="2400" i="1" dirty="0"/>
              <a:t>If you decide to make this change, how might you go about it?</a:t>
            </a:r>
          </a:p>
          <a:p>
            <a:pPr marL="0" indent="0" algn="ctr">
              <a:lnSpc>
                <a:spcPct val="150000"/>
              </a:lnSpc>
              <a:spcBef>
                <a:spcPts val="600"/>
              </a:spcBef>
              <a:buNone/>
            </a:pPr>
            <a:r>
              <a:rPr lang="en-US" sz="2400" i="1" dirty="0"/>
              <a:t>What are the three best reasons for you to make this change?</a:t>
            </a:r>
          </a:p>
          <a:p>
            <a:pPr marL="0" indent="0" algn="ctr">
              <a:lnSpc>
                <a:spcPct val="150000"/>
              </a:lnSpc>
              <a:spcBef>
                <a:spcPts val="600"/>
              </a:spcBef>
              <a:buNone/>
            </a:pPr>
            <a:r>
              <a:rPr lang="en-US" sz="2400" i="1" dirty="0"/>
              <a:t>How important is it for you to make this change?</a:t>
            </a:r>
          </a:p>
          <a:p>
            <a:pPr marL="0" indent="0" algn="ctr">
              <a:lnSpc>
                <a:spcPct val="150000"/>
              </a:lnSpc>
              <a:spcBef>
                <a:spcPts val="600"/>
              </a:spcBef>
              <a:buNone/>
            </a:pPr>
            <a:r>
              <a:rPr lang="en-US" sz="2400" i="1" dirty="0"/>
              <a:t>What do you think you’ll do?</a:t>
            </a:r>
          </a:p>
        </p:txBody>
      </p:sp>
    </p:spTree>
    <p:extLst>
      <p:ext uri="{BB962C8B-B14F-4D97-AF65-F5344CB8AC3E}">
        <p14:creationId xmlns:p14="http://schemas.microsoft.com/office/powerpoint/2010/main" val="260495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337" y="914400"/>
            <a:ext cx="3733800" cy="1676400"/>
          </a:xfrm>
        </p:spPr>
        <p:txBody>
          <a:bodyPr/>
          <a:lstStyle/>
          <a:p>
            <a:r>
              <a:rPr lang="en-US" dirty="0">
                <a:solidFill>
                  <a:srgbClr val="000000"/>
                </a:solidFill>
              </a:rPr>
              <a:t>Alcohol Use in Older Adults</a:t>
            </a:r>
          </a:p>
        </p:txBody>
      </p:sp>
      <p:pic>
        <p:nvPicPr>
          <p:cNvPr id="4" name="Picture 3" descr="An older woman in a nursing home with janitorial staff in the background."/>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3800" y="3097656"/>
            <a:ext cx="4537911" cy="249913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222A72E-EE42-284F-98EC-C0E3625055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 y="533400"/>
            <a:ext cx="4349395" cy="2438400"/>
          </a:xfrm>
          <a:prstGeom prst="rect">
            <a:avLst/>
          </a:prstGeom>
        </p:spPr>
      </p:pic>
    </p:spTree>
    <p:extLst>
      <p:ext uri="{BB962C8B-B14F-4D97-AF65-F5344CB8AC3E}">
        <p14:creationId xmlns:p14="http://schemas.microsoft.com/office/powerpoint/2010/main" val="3914957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3C539F-7DEE-4D2D-8AB0-205B5E39373E}"/>
              </a:ext>
            </a:extLst>
          </p:cNvPr>
          <p:cNvSpPr>
            <a:spLocks noGrp="1"/>
          </p:cNvSpPr>
          <p:nvPr>
            <p:ph type="ctrTitle"/>
          </p:nvPr>
        </p:nvSpPr>
        <p:spPr>
          <a:xfrm>
            <a:off x="685800" y="381000"/>
            <a:ext cx="7772400" cy="1066800"/>
          </a:xfrm>
        </p:spPr>
        <p:txBody>
          <a:bodyPr/>
          <a:lstStyle/>
          <a:p>
            <a:r>
              <a:rPr lang="en-US" dirty="0">
                <a:solidFill>
                  <a:schemeClr val="bg2">
                    <a:lumMod val="10000"/>
                  </a:schemeClr>
                </a:solidFill>
              </a:rPr>
              <a:t>Case Study</a:t>
            </a:r>
          </a:p>
        </p:txBody>
      </p:sp>
      <p:sp>
        <p:nvSpPr>
          <p:cNvPr id="3" name="Content Placeholder 2">
            <a:extLst>
              <a:ext uri="{FF2B5EF4-FFF2-40B4-BE49-F238E27FC236}">
                <a16:creationId xmlns:a16="http://schemas.microsoft.com/office/drawing/2014/main" id="{00F3F38D-2901-4F9D-BEE1-57BB2C1EC565}"/>
              </a:ext>
            </a:extLst>
          </p:cNvPr>
          <p:cNvSpPr>
            <a:spLocks noGrp="1"/>
          </p:cNvSpPr>
          <p:nvPr>
            <p:ph idx="1"/>
          </p:nvPr>
        </p:nvSpPr>
        <p:spPr>
          <a:xfrm>
            <a:off x="784578" y="1295400"/>
            <a:ext cx="7772400" cy="3810000"/>
          </a:xfrm>
        </p:spPr>
        <p:txBody>
          <a:bodyPr/>
          <a:lstStyle/>
          <a:p>
            <a:pPr marL="0" lvl="0" indent="0">
              <a:buClr>
                <a:srgbClr val="06357A"/>
              </a:buClr>
              <a:buNone/>
            </a:pPr>
            <a:r>
              <a:rPr lang="en-US" sz="2600" dirty="0"/>
              <a:t>Chester is an 89-year-old African American male who lives alone. He is diagnosed with COPD and diabetes and has recently experienced a fall in which he fractured his arm. He reports that he drinks 5-6 cans of beer per evening. He identifies prior issues with alcohol use for approximately a 5-year period when he was in his 20’s. He did not receive any treatment at that time and is not interested in making any changes to his current use. He denies any issues at this time.</a:t>
            </a:r>
          </a:p>
          <a:p>
            <a:pPr marL="0" indent="0">
              <a:buNone/>
            </a:pPr>
            <a:endParaRPr lang="en-US" dirty="0"/>
          </a:p>
        </p:txBody>
      </p:sp>
    </p:spTree>
    <p:extLst>
      <p:ext uri="{BB962C8B-B14F-4D97-AF65-F5344CB8AC3E}">
        <p14:creationId xmlns:p14="http://schemas.microsoft.com/office/powerpoint/2010/main" val="497032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EAF7DC-584B-5C4B-88C0-89CF9CF07D7A}"/>
              </a:ext>
            </a:extLst>
          </p:cNvPr>
          <p:cNvSpPr/>
          <p:nvPr/>
        </p:nvSpPr>
        <p:spPr>
          <a:xfrm>
            <a:off x="895350" y="1295400"/>
            <a:ext cx="7353300" cy="3200876"/>
          </a:xfrm>
          <a:prstGeom prst="rect">
            <a:avLst/>
          </a:prstGeom>
        </p:spPr>
        <p:txBody>
          <a:bodyPr wrap="square">
            <a:spAutoFit/>
          </a:bodyPr>
          <a:lstStyle/>
          <a:p>
            <a:pPr algn="ctr"/>
            <a:r>
              <a:rPr lang="en-US" sz="3200" b="1" i="1" dirty="0">
                <a:solidFill>
                  <a:srgbClr val="00539B"/>
                </a:solidFill>
              </a:rPr>
              <a:t>“When a person feels accepted for who they are and what they do – no matter how unhealthy or destructive – it allows them the freedom to consider change rather than needing to defend against it.”</a:t>
            </a:r>
          </a:p>
          <a:p>
            <a:pPr algn="ctr">
              <a:spcBef>
                <a:spcPts val="1200"/>
              </a:spcBef>
            </a:pPr>
            <a:r>
              <a:rPr lang="en-US" sz="3200" dirty="0">
                <a:solidFill>
                  <a:srgbClr val="00539B"/>
                </a:solidFill>
              </a:rPr>
              <a:t>    </a:t>
            </a:r>
            <a:r>
              <a:rPr lang="en-US" sz="3200" i="1" dirty="0">
                <a:solidFill>
                  <a:srgbClr val="00539B"/>
                </a:solidFill>
              </a:rPr>
              <a:t>~William R. Miller</a:t>
            </a:r>
          </a:p>
        </p:txBody>
      </p:sp>
    </p:spTree>
    <p:extLst>
      <p:ext uri="{BB962C8B-B14F-4D97-AF65-F5344CB8AC3E}">
        <p14:creationId xmlns:p14="http://schemas.microsoft.com/office/powerpoint/2010/main" val="1306776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EFD2-E285-48FB-90BA-8792BC325D59}"/>
              </a:ext>
            </a:extLst>
          </p:cNvPr>
          <p:cNvSpPr>
            <a:spLocks noGrp="1"/>
          </p:cNvSpPr>
          <p:nvPr>
            <p:ph type="title"/>
          </p:nvPr>
        </p:nvSpPr>
        <p:spPr/>
        <p:txBody>
          <a:bodyPr/>
          <a:lstStyle/>
          <a:p>
            <a:endParaRPr lang="en-US"/>
          </a:p>
        </p:txBody>
      </p:sp>
      <p:pic>
        <p:nvPicPr>
          <p:cNvPr id="3" name="Picture 2" descr="Connect with us! Follow us on Facebook, Linked in, Twitter, and You Tube!">
            <a:extLst>
              <a:ext uri="{FF2B5EF4-FFF2-40B4-BE49-F238E27FC236}">
                <a16:creationId xmlns:a16="http://schemas.microsoft.com/office/drawing/2014/main" id="{AC076403-DF4D-45E3-BA2E-6BE21EE3F8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26" y="26502"/>
            <a:ext cx="9153625" cy="6874122"/>
          </a:xfrm>
          <a:prstGeom prst="rect">
            <a:avLst/>
          </a:prstGeom>
        </p:spPr>
      </p:pic>
    </p:spTree>
    <p:extLst>
      <p:ext uri="{BB962C8B-B14F-4D97-AF65-F5344CB8AC3E}">
        <p14:creationId xmlns:p14="http://schemas.microsoft.com/office/powerpoint/2010/main" val="908997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609600"/>
            <a:ext cx="5257800" cy="1600438"/>
          </a:xfrm>
          <a:prstGeom prst="rect">
            <a:avLst/>
          </a:prstGeom>
        </p:spPr>
        <p:txBody>
          <a:bodyPr wrap="square">
            <a:spAutoFit/>
          </a:bodyPr>
          <a:lstStyle/>
          <a:p>
            <a:r>
              <a:rPr lang="en-US" sz="2600" dirty="0">
                <a:solidFill>
                  <a:srgbClr val="000000"/>
                </a:solidFill>
              </a:rPr>
              <a:t>Michelle Dattada, MSW</a:t>
            </a:r>
            <a:br>
              <a:rPr lang="en-US" sz="2600" dirty="0">
                <a:solidFill>
                  <a:srgbClr val="000000"/>
                </a:solidFill>
              </a:rPr>
            </a:br>
            <a:r>
              <a:rPr lang="en-US" sz="2400" dirty="0">
                <a:solidFill>
                  <a:srgbClr val="000000"/>
                </a:solidFill>
              </a:rPr>
              <a:t>LCSW – Technical Advisor</a:t>
            </a:r>
          </a:p>
          <a:p>
            <a:r>
              <a:rPr lang="en-US" sz="2400" dirty="0">
                <a:solidFill>
                  <a:srgbClr val="000000"/>
                </a:solidFill>
              </a:rPr>
              <a:t>O: 919-695-8327</a:t>
            </a:r>
          </a:p>
          <a:p>
            <a:r>
              <a:rPr lang="en-US" sz="2400" dirty="0">
                <a:solidFill>
                  <a:schemeClr val="tx1">
                    <a:lumMod val="50000"/>
                  </a:schemeClr>
                </a:solidFill>
                <a:hlinkClick r:id="rId3"/>
              </a:rPr>
              <a:t>michelle.dattada@alliantquality.org</a:t>
            </a:r>
            <a:endParaRPr lang="en-US" sz="2400" dirty="0">
              <a:solidFill>
                <a:schemeClr val="tx1">
                  <a:lumMod val="50000"/>
                </a:schemeClr>
              </a:solidFill>
            </a:endParaRPr>
          </a:p>
        </p:txBody>
      </p:sp>
      <p:pic>
        <p:nvPicPr>
          <p:cNvPr id="4" name="Picture 3" descr="Michelle Dattada, MSW headsho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43000" y="533400"/>
            <a:ext cx="1386128" cy="18288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899872" y="4648200"/>
            <a:ext cx="7863128" cy="1015663"/>
          </a:xfrm>
          <a:prstGeom prst="rect">
            <a:avLst/>
          </a:prstGeom>
          <a:noFill/>
        </p:spPr>
        <p:txBody>
          <a:bodyPr wrap="square" rtlCol="0">
            <a:spAutoFit/>
          </a:bodyPr>
          <a:lstStyle/>
          <a:p>
            <a:r>
              <a:rPr lang="en-US" sz="2000" dirty="0">
                <a:solidFill>
                  <a:schemeClr val="bg2">
                    <a:lumMod val="10000"/>
                  </a:schemeClr>
                </a:solidFill>
              </a:rPr>
              <a:t>For more information about the Motivational Interviewing Network of Trainers, please visit: </a:t>
            </a:r>
            <a:r>
              <a:rPr lang="en-US" sz="2000" dirty="0">
                <a:hlinkClick r:id="rId5"/>
              </a:rPr>
              <a:t>https://motivationalinterviewing.org/about_mint </a:t>
            </a:r>
            <a:endParaRPr lang="en-US" sz="2000" dirty="0"/>
          </a:p>
          <a:p>
            <a:endParaRPr lang="en-US" sz="2000" dirty="0"/>
          </a:p>
        </p:txBody>
      </p:sp>
      <p:sp>
        <p:nvSpPr>
          <p:cNvPr id="5" name="TextBox 4"/>
          <p:cNvSpPr txBox="1"/>
          <p:nvPr/>
        </p:nvSpPr>
        <p:spPr>
          <a:xfrm>
            <a:off x="3048000" y="2803029"/>
            <a:ext cx="5105400" cy="1600438"/>
          </a:xfrm>
          <a:prstGeom prst="rect">
            <a:avLst/>
          </a:prstGeom>
          <a:noFill/>
        </p:spPr>
        <p:txBody>
          <a:bodyPr wrap="square" rtlCol="0">
            <a:spAutoFit/>
          </a:bodyPr>
          <a:lstStyle/>
          <a:p>
            <a:r>
              <a:rPr lang="en-US" sz="2600" dirty="0">
                <a:solidFill>
                  <a:srgbClr val="000000"/>
                </a:solidFill>
              </a:rPr>
              <a:t>Woodrina Layton, LPC, NCC</a:t>
            </a:r>
          </a:p>
          <a:p>
            <a:r>
              <a:rPr lang="en-US" sz="2400" dirty="0">
                <a:solidFill>
                  <a:srgbClr val="000000"/>
                </a:solidFill>
              </a:rPr>
              <a:t>Technical Advisor</a:t>
            </a:r>
          </a:p>
          <a:p>
            <a:r>
              <a:rPr lang="en-US" sz="2400" dirty="0">
                <a:solidFill>
                  <a:srgbClr val="000000"/>
                </a:solidFill>
              </a:rPr>
              <a:t>O: 678-527-3636</a:t>
            </a:r>
          </a:p>
          <a:p>
            <a:r>
              <a:rPr lang="en-US" sz="2400" dirty="0">
                <a:hlinkClick r:id="rId6"/>
              </a:rPr>
              <a:t>woodrina.layton@alliantquality.org</a:t>
            </a:r>
            <a:r>
              <a:rPr lang="en-US" sz="2400" dirty="0"/>
              <a:t> </a:t>
            </a:r>
          </a:p>
        </p:txBody>
      </p:sp>
      <p:pic>
        <p:nvPicPr>
          <p:cNvPr id="6" name="Picture 5" descr="Woodrina Layton, LPC, NCC headshot"/>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43000" y="2667000"/>
            <a:ext cx="1386129" cy="18597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5069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6398E-E63B-EE41-A61B-0D10592E4D77}"/>
              </a:ext>
            </a:extLst>
          </p:cNvPr>
          <p:cNvSpPr>
            <a:spLocks noGrp="1"/>
          </p:cNvSpPr>
          <p:nvPr>
            <p:ph type="title"/>
          </p:nvPr>
        </p:nvSpPr>
        <p:spPr/>
        <p:txBody>
          <a:bodyPr/>
          <a:lstStyle/>
          <a:p>
            <a:r>
              <a:rPr lang="en-US" dirty="0">
                <a:solidFill>
                  <a:schemeClr val="bg2">
                    <a:lumMod val="10000"/>
                  </a:schemeClr>
                </a:solidFill>
              </a:rPr>
              <a:t>References</a:t>
            </a:r>
          </a:p>
        </p:txBody>
      </p:sp>
      <p:sp>
        <p:nvSpPr>
          <p:cNvPr id="3" name="Content Placeholder 2">
            <a:extLst>
              <a:ext uri="{FF2B5EF4-FFF2-40B4-BE49-F238E27FC236}">
                <a16:creationId xmlns:a16="http://schemas.microsoft.com/office/drawing/2014/main" id="{34D156EB-2F2B-3142-9DF8-3BF428D06557}"/>
              </a:ext>
            </a:extLst>
          </p:cNvPr>
          <p:cNvSpPr>
            <a:spLocks noGrp="1"/>
          </p:cNvSpPr>
          <p:nvPr>
            <p:ph idx="1"/>
          </p:nvPr>
        </p:nvSpPr>
        <p:spPr/>
        <p:txBody>
          <a:bodyPr/>
          <a:lstStyle/>
          <a:p>
            <a:pPr marL="342900" indent="-342900">
              <a:buFont typeface="+mj-lt"/>
              <a:buAutoNum type="arabicPeriod"/>
            </a:pPr>
            <a:r>
              <a:rPr lang="en-US" sz="1300" dirty="0">
                <a:hlinkClick r:id="" action="ppaction://noaction"/>
              </a:rPr>
              <a:t>https://pubs.niaaa.nih.gov/publications/Medicine/Harmful_Interactions.pdf</a:t>
            </a:r>
          </a:p>
          <a:p>
            <a:pPr marL="342900" indent="-342900">
              <a:buFont typeface="+mj-lt"/>
              <a:buAutoNum type="arabicPeriod"/>
            </a:pPr>
            <a:r>
              <a:rPr lang="en-US" sz="1300" dirty="0">
                <a:hlinkClick r:id="" action="ppaction://noaction"/>
              </a:rPr>
              <a:t>https://www.cms.gov/Outreach-and-Education/Medicare-Learning-Network-MLN/MLNMattersArticles/downloads/MM7633.pdf</a:t>
            </a:r>
            <a:r>
              <a:rPr lang="en-US" sz="1300" dirty="0"/>
              <a:t> </a:t>
            </a:r>
          </a:p>
          <a:p>
            <a:pPr marL="342900" indent="-342900">
              <a:buFont typeface="+mj-lt"/>
              <a:buAutoNum type="arabicPeriod"/>
            </a:pPr>
            <a:r>
              <a:rPr lang="en-US" sz="1300" dirty="0">
                <a:hlinkClick r:id="rId2"/>
              </a:rPr>
              <a:t>https://www.nia.nih.gov/health/facts-about-aging-and-alcohol</a:t>
            </a:r>
            <a:r>
              <a:rPr lang="en-US" sz="1300" dirty="0"/>
              <a:t> </a:t>
            </a:r>
          </a:p>
          <a:p>
            <a:pPr marL="342900" indent="-342900">
              <a:buFont typeface="+mj-lt"/>
              <a:buAutoNum type="arabicPeriod"/>
            </a:pPr>
            <a:r>
              <a:rPr lang="en-US" sz="1300" dirty="0">
                <a:hlinkClick r:id="rId3"/>
              </a:rPr>
              <a:t>https://www.niaaa.nih.gov/alcohol-health/special-populations-co-occurring-disorders/older-adults</a:t>
            </a:r>
            <a:r>
              <a:rPr lang="en-US" sz="1300" dirty="0"/>
              <a:t> </a:t>
            </a:r>
          </a:p>
          <a:p>
            <a:pPr marL="342900" indent="-342900">
              <a:buFont typeface="+mj-lt"/>
              <a:buAutoNum type="arabicPeriod"/>
            </a:pPr>
            <a:r>
              <a:rPr lang="en-US" sz="1300" dirty="0">
                <a:hlinkClick r:id="rId4"/>
              </a:rPr>
              <a:t>https://niaaa.scienceblog.com/103/alcohol-and-the-aging-brain/</a:t>
            </a:r>
            <a:endParaRPr lang="en-US" sz="1300" dirty="0"/>
          </a:p>
          <a:p>
            <a:pPr marL="342900" indent="-342900">
              <a:buFont typeface="+mj-lt"/>
              <a:buAutoNum type="arabicPeriod"/>
            </a:pPr>
            <a:r>
              <a:rPr lang="en-US" sz="1300" dirty="0">
                <a:hlinkClick r:id="rId5"/>
              </a:rPr>
              <a:t>https://www.ncdhhs.gov/divisions/mhddsas/olderadults/older-adults-and-substance-use-disorder</a:t>
            </a:r>
            <a:r>
              <a:rPr lang="en-US" sz="1300" dirty="0"/>
              <a:t> </a:t>
            </a:r>
          </a:p>
          <a:p>
            <a:pPr marL="342900" indent="-342900">
              <a:buFont typeface="+mj-lt"/>
              <a:buAutoNum type="arabicPeriod"/>
            </a:pPr>
            <a:r>
              <a:rPr lang="en-US" sz="1300" dirty="0">
                <a:hlinkClick r:id="rId6"/>
              </a:rPr>
              <a:t>https://www.cdc.gov/vitalsigns/alcohol-poisoning-deaths/infographic.html#infographic</a:t>
            </a:r>
            <a:r>
              <a:rPr lang="en-US" sz="1300" dirty="0"/>
              <a:t> </a:t>
            </a:r>
          </a:p>
          <a:p>
            <a:pPr marL="342900" lvl="0" indent="-342900">
              <a:buFont typeface="+mj-lt"/>
              <a:buAutoNum type="arabicPeriod"/>
            </a:pPr>
            <a:r>
              <a:rPr lang="en-US" sz="1300" dirty="0">
                <a:hlinkClick r:id="" action="ppaction://noaction"/>
              </a:rPr>
              <a:t>https://www.ncadd.org/index.php/about-addiction/seniors/alcohol-drug-dependence-and-seniors?highlight=WyJhZHVsdHMiLCJhbGNvaG9sIiwib2xkZXIiXQ== </a:t>
            </a:r>
          </a:p>
          <a:p>
            <a:pPr marL="342900" lvl="0" indent="-342900">
              <a:buFont typeface="+mj-lt"/>
              <a:buAutoNum type="arabicPeriod"/>
            </a:pPr>
            <a:r>
              <a:rPr lang="en-US" sz="1300" dirty="0">
                <a:hlinkClick r:id="" action="ppaction://noaction"/>
              </a:rPr>
              <a:t>https://www.cms.gov/Outreach-and-Education/Medicare-Learning-Network-MLN/MLNMattersArticles/downloads/MM7633.pdf</a:t>
            </a:r>
            <a:r>
              <a:rPr lang="en-US" sz="1300" dirty="0"/>
              <a:t> </a:t>
            </a:r>
          </a:p>
          <a:p>
            <a:pPr marL="342900" lvl="0" indent="-342900">
              <a:buFont typeface="+mj-lt"/>
              <a:buAutoNum type="arabicPeriod"/>
            </a:pPr>
            <a:r>
              <a:rPr lang="en-US" sz="1300" dirty="0">
                <a:hlinkClick r:id="rId7"/>
              </a:rPr>
              <a:t>www.samhsa.gov</a:t>
            </a:r>
            <a:endParaRPr lang="en-US" sz="1300" dirty="0"/>
          </a:p>
          <a:p>
            <a:pPr marL="342900" lvl="0" indent="-342900">
              <a:buFont typeface="+mj-lt"/>
              <a:buAutoNum type="arabicPeriod"/>
            </a:pPr>
            <a:r>
              <a:rPr lang="en-US" sz="1300" dirty="0">
                <a:hlinkClick r:id="rId8"/>
              </a:rPr>
              <a:t>www.medicare.gov</a:t>
            </a:r>
            <a:endParaRPr lang="en-US" sz="1300" dirty="0"/>
          </a:p>
          <a:p>
            <a:pPr marL="342900" lvl="0" indent="-342900">
              <a:buFont typeface="+mj-lt"/>
              <a:buAutoNum type="arabicPeriod"/>
            </a:pPr>
            <a:r>
              <a:rPr lang="en-US" sz="1300" dirty="0"/>
              <a:t>Miller, William R &amp; Rollnick, Stephen (2013) Motivational Interviewing Helping People Change (3rd ed.).</a:t>
            </a:r>
          </a:p>
          <a:p>
            <a:pPr marL="342900" lvl="0" indent="-342900">
              <a:buFont typeface="+mj-lt"/>
              <a:buAutoNum type="arabicPeriod"/>
            </a:pPr>
            <a:r>
              <a:rPr lang="en-US" sz="1300" dirty="0">
                <a:hlinkClick r:id="rId9"/>
              </a:rPr>
              <a:t>https://www.rethinkingdrinking.niaaa.nih.gov/Thinking-about-a-change/</a:t>
            </a:r>
            <a:r>
              <a:rPr lang="en-US" sz="1300" dirty="0"/>
              <a:t> </a:t>
            </a:r>
          </a:p>
          <a:p>
            <a:pPr marL="342900" indent="-342900">
              <a:buFont typeface="+mj-lt"/>
              <a:buAutoNum type="arabicPeriod"/>
            </a:pPr>
            <a:r>
              <a:rPr lang="en-US" sz="1300" dirty="0">
                <a:hlinkClick r:id="rId10"/>
              </a:rPr>
              <a:t>http://www.aa.org/</a:t>
            </a:r>
            <a:endParaRPr lang="en-US" sz="1300" dirty="0"/>
          </a:p>
          <a:p>
            <a:pPr marL="342900" indent="-342900">
              <a:buFont typeface="+mj-lt"/>
              <a:buAutoNum type="arabicPeriod"/>
            </a:pPr>
            <a:r>
              <a:rPr lang="en-US" sz="1300" dirty="0">
                <a:hlinkClick r:id="rId11"/>
              </a:rPr>
              <a:t>https://www.smartrecovery.org/</a:t>
            </a:r>
            <a:endParaRPr lang="en-US" sz="1300" dirty="0"/>
          </a:p>
        </p:txBody>
      </p:sp>
    </p:spTree>
    <p:extLst>
      <p:ext uri="{BB962C8B-B14F-4D97-AF65-F5344CB8AC3E}">
        <p14:creationId xmlns:p14="http://schemas.microsoft.com/office/powerpoint/2010/main" val="2220325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6324600"/>
            <a:ext cx="8610600" cy="461962"/>
          </a:xfrm>
        </p:spPr>
        <p:txBody>
          <a:bodyPr anchor="t"/>
          <a:lstStyle/>
          <a:p>
            <a:r>
              <a:rPr lang="en-US" dirty="0">
                <a:ea typeface="+mn-lt"/>
                <a:cs typeface="+mn-lt"/>
              </a:rPr>
              <a:t>This material was prepared by Alliant Quality, the Medicare Quality Innovation Network - Quality Improvement Organization for Georgia and North Carolina, under contract with the Centers for Medicare &amp; Medicaid Services (CMS), an agency of the U.S. Department of Health and Human Services. The contents presented do not necessarily reflect CMS policy. Publication No. 11SOW-AHSQIN-GA-G1-19-05</a:t>
            </a:r>
            <a:endParaRPr lang="en-US" dirty="0"/>
          </a:p>
        </p:txBody>
      </p:sp>
    </p:spTree>
    <p:extLst>
      <p:ext uri="{BB962C8B-B14F-4D97-AF65-F5344CB8AC3E}">
        <p14:creationId xmlns:p14="http://schemas.microsoft.com/office/powerpoint/2010/main" val="626420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9AECEB3C-AEE0-F845-AFAE-15C6CD8DD3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4636" y="0"/>
            <a:ext cx="5299364" cy="6858000"/>
          </a:xfrm>
          <a:prstGeom prst="rect">
            <a:avLst/>
          </a:prstGeom>
          <a:ln>
            <a:noFill/>
          </a:ln>
          <a:effectLst>
            <a:outerShdw blurRad="292100" dist="139700" dir="2700000" algn="tl" rotWithShape="0">
              <a:srgbClr val="333333">
                <a:alpha val="65000"/>
              </a:srgbClr>
            </a:outerShdw>
          </a:effectLst>
        </p:spPr>
      </p:pic>
      <p:sp>
        <p:nvSpPr>
          <p:cNvPr id="10" name="Content Placeholder 9">
            <a:extLst>
              <a:ext uri="{FF2B5EF4-FFF2-40B4-BE49-F238E27FC236}">
                <a16:creationId xmlns:a16="http://schemas.microsoft.com/office/drawing/2014/main" id="{B4837330-DDDD-614E-8BBF-1FFFFDC888C9}"/>
              </a:ext>
            </a:extLst>
          </p:cNvPr>
          <p:cNvSpPr>
            <a:spLocks noGrp="1"/>
          </p:cNvSpPr>
          <p:nvPr>
            <p:ph idx="1"/>
          </p:nvPr>
        </p:nvSpPr>
        <p:spPr>
          <a:xfrm>
            <a:off x="168599" y="533400"/>
            <a:ext cx="3539836" cy="5729715"/>
          </a:xfrm>
        </p:spPr>
        <p:txBody>
          <a:bodyPr/>
          <a:lstStyle/>
          <a:p>
            <a:r>
              <a:rPr lang="en-US" sz="2400" dirty="0"/>
              <a:t>6% of alcohol poisoning deaths each year are adults age 65+</a:t>
            </a:r>
          </a:p>
          <a:p>
            <a:r>
              <a:rPr lang="en-US" sz="2400" dirty="0"/>
              <a:t>More patients age 65+ are admitted to hospitals for alcohol problems than for heart attacks</a:t>
            </a:r>
          </a:p>
          <a:p>
            <a:r>
              <a:rPr lang="en-US" sz="2400" dirty="0"/>
              <a:t>6-11% of elderly hospital admissions are a result of alcohol or drug problems:</a:t>
            </a:r>
          </a:p>
          <a:p>
            <a:pPr lvl="1">
              <a:spcBef>
                <a:spcPts val="0"/>
              </a:spcBef>
            </a:pPr>
            <a:r>
              <a:rPr lang="en-US" sz="1800" dirty="0"/>
              <a:t>14% of elderly emergency room admissions </a:t>
            </a:r>
          </a:p>
          <a:p>
            <a:pPr lvl="1">
              <a:spcBef>
                <a:spcPts val="0"/>
              </a:spcBef>
            </a:pPr>
            <a:r>
              <a:rPr lang="en-US" sz="1800" dirty="0"/>
              <a:t>20% of elderly psychiatric hospital admissions</a:t>
            </a:r>
          </a:p>
        </p:txBody>
      </p:sp>
    </p:spTree>
    <p:extLst>
      <p:ext uri="{BB962C8B-B14F-4D97-AF65-F5344CB8AC3E}">
        <p14:creationId xmlns:p14="http://schemas.microsoft.com/office/powerpoint/2010/main" val="34359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318A-3E38-FE46-BE92-349BC3B9DDA2}"/>
              </a:ext>
            </a:extLst>
          </p:cNvPr>
          <p:cNvSpPr>
            <a:spLocks noGrp="1"/>
          </p:cNvSpPr>
          <p:nvPr>
            <p:ph type="title"/>
          </p:nvPr>
        </p:nvSpPr>
        <p:spPr>
          <a:xfrm>
            <a:off x="1066006" y="528918"/>
            <a:ext cx="7010400" cy="762000"/>
          </a:xfrm>
        </p:spPr>
        <p:txBody>
          <a:bodyPr/>
          <a:lstStyle/>
          <a:p>
            <a:r>
              <a:rPr lang="en-US" dirty="0"/>
              <a:t>Risky Alcohol Use</a:t>
            </a:r>
          </a:p>
        </p:txBody>
      </p:sp>
      <p:sp>
        <p:nvSpPr>
          <p:cNvPr id="4" name="Content Placeholder 3">
            <a:extLst>
              <a:ext uri="{FF2B5EF4-FFF2-40B4-BE49-F238E27FC236}">
                <a16:creationId xmlns:a16="http://schemas.microsoft.com/office/drawing/2014/main" id="{5F3F3F13-6C88-7049-BBEA-456AE4A98F57}"/>
              </a:ext>
            </a:extLst>
          </p:cNvPr>
          <p:cNvSpPr>
            <a:spLocks noGrp="1"/>
          </p:cNvSpPr>
          <p:nvPr>
            <p:ph sz="half" idx="2"/>
          </p:nvPr>
        </p:nvSpPr>
        <p:spPr>
          <a:xfrm>
            <a:off x="560602" y="1452772"/>
            <a:ext cx="3675758" cy="3951288"/>
          </a:xfrm>
        </p:spPr>
        <p:txBody>
          <a:bodyPr/>
          <a:lstStyle/>
          <a:p>
            <a:r>
              <a:rPr lang="en-US" dirty="0">
                <a:solidFill>
                  <a:schemeClr val="bg2">
                    <a:lumMod val="10000"/>
                  </a:schemeClr>
                </a:solidFill>
              </a:rPr>
              <a:t>Drinking more than these single-day or weekly limits is considered "at-risk" or "heavy" drinking:</a:t>
            </a:r>
          </a:p>
          <a:p>
            <a:pPr lvl="1">
              <a:spcBef>
                <a:spcPts val="0"/>
              </a:spcBef>
            </a:pPr>
            <a:r>
              <a:rPr lang="en-US" dirty="0">
                <a:solidFill>
                  <a:schemeClr val="bg2">
                    <a:lumMod val="10000"/>
                  </a:schemeClr>
                </a:solidFill>
              </a:rPr>
              <a:t>Women: More than 3 drinks on any day or 8 per week</a:t>
            </a:r>
          </a:p>
          <a:p>
            <a:pPr lvl="1">
              <a:spcBef>
                <a:spcPts val="0"/>
              </a:spcBef>
            </a:pPr>
            <a:r>
              <a:rPr lang="en-US" dirty="0">
                <a:solidFill>
                  <a:schemeClr val="bg2">
                    <a:lumMod val="10000"/>
                  </a:schemeClr>
                </a:solidFill>
              </a:rPr>
              <a:t>Men: More than 4 drinks on any day or 15 per week</a:t>
            </a:r>
          </a:p>
        </p:txBody>
      </p:sp>
      <p:sp>
        <p:nvSpPr>
          <p:cNvPr id="10" name="TextBox 9">
            <a:extLst>
              <a:ext uri="{FF2B5EF4-FFF2-40B4-BE49-F238E27FC236}">
                <a16:creationId xmlns:a16="http://schemas.microsoft.com/office/drawing/2014/main" id="{488406BD-A417-7349-AF49-79D3E64032B0}"/>
              </a:ext>
            </a:extLst>
          </p:cNvPr>
          <p:cNvSpPr txBox="1"/>
          <p:nvPr/>
        </p:nvSpPr>
        <p:spPr>
          <a:xfrm>
            <a:off x="4953000" y="1905506"/>
            <a:ext cx="1676400" cy="3046988"/>
          </a:xfrm>
          <a:prstGeom prst="rect">
            <a:avLst/>
          </a:prstGeom>
          <a:noFill/>
        </p:spPr>
        <p:txBody>
          <a:bodyPr wrap="square" rtlCol="0">
            <a:spAutoFit/>
          </a:bodyPr>
          <a:lstStyle/>
          <a:p>
            <a:r>
              <a:rPr lang="en-US" sz="2400" dirty="0">
                <a:solidFill>
                  <a:schemeClr val="bg2">
                    <a:lumMod val="10000"/>
                  </a:schemeClr>
                </a:solidFill>
              </a:rPr>
              <a:t> Day:</a:t>
            </a:r>
            <a:br>
              <a:rPr lang="en-US" sz="2400" dirty="0">
                <a:solidFill>
                  <a:schemeClr val="bg2">
                    <a:lumMod val="10000"/>
                  </a:schemeClr>
                </a:solidFill>
              </a:rPr>
            </a:br>
            <a:endParaRPr lang="en-US" sz="2400" dirty="0">
              <a:solidFill>
                <a:schemeClr val="bg2">
                  <a:lumMod val="10000"/>
                </a:schemeClr>
              </a:solidFill>
            </a:endParaRPr>
          </a:p>
          <a:p>
            <a:r>
              <a:rPr lang="en-US" sz="2400" dirty="0">
                <a:solidFill>
                  <a:schemeClr val="bg2">
                    <a:lumMod val="10000"/>
                  </a:schemeClr>
                </a:solidFill>
              </a:rPr>
              <a:t> Week:</a:t>
            </a:r>
            <a:br>
              <a:rPr lang="en-US" sz="2400" dirty="0">
                <a:solidFill>
                  <a:schemeClr val="bg2">
                    <a:lumMod val="10000"/>
                  </a:schemeClr>
                </a:solidFill>
              </a:rPr>
            </a:br>
            <a:endParaRPr lang="en-US" sz="2400" dirty="0">
              <a:solidFill>
                <a:schemeClr val="bg2">
                  <a:lumMod val="10000"/>
                </a:schemeClr>
              </a:solidFill>
            </a:endParaRPr>
          </a:p>
          <a:p>
            <a:endParaRPr lang="en-US" sz="2400" dirty="0">
              <a:solidFill>
                <a:schemeClr val="bg2">
                  <a:lumMod val="10000"/>
                </a:schemeClr>
              </a:solidFill>
            </a:endParaRPr>
          </a:p>
          <a:p>
            <a:r>
              <a:rPr lang="en-US" sz="2400" dirty="0">
                <a:solidFill>
                  <a:schemeClr val="bg2">
                    <a:lumMod val="10000"/>
                  </a:schemeClr>
                </a:solidFill>
              </a:rPr>
              <a:t>   Day:</a:t>
            </a:r>
            <a:br>
              <a:rPr lang="en-US" sz="2400" dirty="0">
                <a:solidFill>
                  <a:schemeClr val="bg2">
                    <a:lumMod val="10000"/>
                  </a:schemeClr>
                </a:solidFill>
              </a:rPr>
            </a:br>
            <a:endParaRPr lang="en-US" sz="2400" dirty="0">
              <a:solidFill>
                <a:schemeClr val="bg2">
                  <a:lumMod val="10000"/>
                </a:schemeClr>
              </a:solidFill>
            </a:endParaRPr>
          </a:p>
          <a:p>
            <a:r>
              <a:rPr lang="en-US" sz="2400" dirty="0">
                <a:solidFill>
                  <a:schemeClr val="bg2">
                    <a:lumMod val="10000"/>
                  </a:schemeClr>
                </a:solidFill>
              </a:rPr>
              <a:t>  Week:</a:t>
            </a:r>
          </a:p>
        </p:txBody>
      </p:sp>
      <p:pic>
        <p:nvPicPr>
          <p:cNvPr id="33" name="Graphic 32" descr="Man">
            <a:extLst>
              <a:ext uri="{FF2B5EF4-FFF2-40B4-BE49-F238E27FC236}">
                <a16:creationId xmlns:a16="http://schemas.microsoft.com/office/drawing/2014/main" id="{CF0F781C-9829-C946-B5C9-03B29717F29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90146" y="3770996"/>
            <a:ext cx="1029891" cy="1029891"/>
          </a:xfrm>
          <a:prstGeom prst="rect">
            <a:avLst/>
          </a:prstGeom>
        </p:spPr>
      </p:pic>
      <p:pic>
        <p:nvPicPr>
          <p:cNvPr id="35" name="Graphic 34" descr="Woman">
            <a:extLst>
              <a:ext uri="{FF2B5EF4-FFF2-40B4-BE49-F238E27FC236}">
                <a16:creationId xmlns:a16="http://schemas.microsoft.com/office/drawing/2014/main" id="{540B6805-B7DC-0B4C-804E-17D8593C78D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54205" y="1981922"/>
            <a:ext cx="1029890" cy="1029890"/>
          </a:xfrm>
          <a:prstGeom prst="rect">
            <a:avLst/>
          </a:prstGeom>
        </p:spPr>
      </p:pic>
      <p:grpSp>
        <p:nvGrpSpPr>
          <p:cNvPr id="6" name="Group 5">
            <a:extLst>
              <a:ext uri="{FF2B5EF4-FFF2-40B4-BE49-F238E27FC236}">
                <a16:creationId xmlns:a16="http://schemas.microsoft.com/office/drawing/2014/main" id="{82CCC62F-F7FF-C045-A859-9535BE421658}"/>
              </a:ext>
            </a:extLst>
          </p:cNvPr>
          <p:cNvGrpSpPr/>
          <p:nvPr/>
        </p:nvGrpSpPr>
        <p:grpSpPr>
          <a:xfrm>
            <a:off x="5929589" y="1848813"/>
            <a:ext cx="2845877" cy="3730288"/>
            <a:chOff x="5717337" y="1677063"/>
            <a:chExt cx="2845877" cy="3730288"/>
          </a:xfrm>
        </p:grpSpPr>
        <p:pic>
          <p:nvPicPr>
            <p:cNvPr id="11" name="Content Placeholder 7" descr="Wine">
              <a:extLst>
                <a:ext uri="{FF2B5EF4-FFF2-40B4-BE49-F238E27FC236}">
                  <a16:creationId xmlns:a16="http://schemas.microsoft.com/office/drawing/2014/main" id="{69D034A5-A976-9A4C-A126-9918EBE0421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55300" y="4783595"/>
              <a:ext cx="609600" cy="609600"/>
            </a:xfrm>
            <a:prstGeom prst="rect">
              <a:avLst/>
            </a:prstGeom>
          </p:spPr>
        </p:pic>
        <p:pic>
          <p:nvPicPr>
            <p:cNvPr id="12" name="Content Placeholder 7" descr="Wine">
              <a:extLst>
                <a:ext uri="{FF2B5EF4-FFF2-40B4-BE49-F238E27FC236}">
                  <a16:creationId xmlns:a16="http://schemas.microsoft.com/office/drawing/2014/main" id="{0E4B04E3-D564-7B4F-AFA1-6A57453B7DD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905697" y="4784133"/>
              <a:ext cx="609600" cy="609600"/>
            </a:xfrm>
            <a:prstGeom prst="rect">
              <a:avLst/>
            </a:prstGeom>
          </p:spPr>
        </p:pic>
        <p:pic>
          <p:nvPicPr>
            <p:cNvPr id="13" name="Content Placeholder 7" descr="Wine">
              <a:extLst>
                <a:ext uri="{FF2B5EF4-FFF2-40B4-BE49-F238E27FC236}">
                  <a16:creationId xmlns:a16="http://schemas.microsoft.com/office/drawing/2014/main" id="{845655D7-B251-7A46-8042-FB39C46D3AE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25475" y="2438778"/>
              <a:ext cx="609600" cy="609600"/>
            </a:xfrm>
            <a:prstGeom prst="rect">
              <a:avLst/>
            </a:prstGeom>
          </p:spPr>
        </p:pic>
        <p:pic>
          <p:nvPicPr>
            <p:cNvPr id="14" name="Content Placeholder 7" descr="Wine">
              <a:extLst>
                <a:ext uri="{FF2B5EF4-FFF2-40B4-BE49-F238E27FC236}">
                  <a16:creationId xmlns:a16="http://schemas.microsoft.com/office/drawing/2014/main" id="{725E6134-9F0E-9C4B-987D-BA1505D939C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21297" y="2433917"/>
              <a:ext cx="609600" cy="609600"/>
            </a:xfrm>
            <a:prstGeom prst="rect">
              <a:avLst/>
            </a:prstGeom>
          </p:spPr>
        </p:pic>
        <p:pic>
          <p:nvPicPr>
            <p:cNvPr id="15" name="Content Placeholder 7" descr="Wine">
              <a:extLst>
                <a:ext uri="{FF2B5EF4-FFF2-40B4-BE49-F238E27FC236}">
                  <a16:creationId xmlns:a16="http://schemas.microsoft.com/office/drawing/2014/main" id="{73728F2E-8F82-AB4B-8DA4-D1BC50BE4D2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33885" y="2435396"/>
              <a:ext cx="609600" cy="609600"/>
            </a:xfrm>
            <a:prstGeom prst="rect">
              <a:avLst/>
            </a:prstGeom>
          </p:spPr>
        </p:pic>
        <p:pic>
          <p:nvPicPr>
            <p:cNvPr id="16" name="Content Placeholder 7" descr="Wine">
              <a:extLst>
                <a:ext uri="{FF2B5EF4-FFF2-40B4-BE49-F238E27FC236}">
                  <a16:creationId xmlns:a16="http://schemas.microsoft.com/office/drawing/2014/main" id="{59B170C6-91AE-A442-B634-5DB442529A0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35108" y="2436135"/>
              <a:ext cx="609600" cy="609600"/>
            </a:xfrm>
            <a:prstGeom prst="rect">
              <a:avLst/>
            </a:prstGeom>
          </p:spPr>
        </p:pic>
        <p:pic>
          <p:nvPicPr>
            <p:cNvPr id="17" name="Content Placeholder 7" descr="Wine">
              <a:extLst>
                <a:ext uri="{FF2B5EF4-FFF2-40B4-BE49-F238E27FC236}">
                  <a16:creationId xmlns:a16="http://schemas.microsoft.com/office/drawing/2014/main" id="{A3880C44-7C82-0243-803A-6E74CE97F42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609007" y="2439298"/>
              <a:ext cx="609600" cy="609600"/>
            </a:xfrm>
            <a:prstGeom prst="rect">
              <a:avLst/>
            </a:prstGeom>
          </p:spPr>
        </p:pic>
        <p:pic>
          <p:nvPicPr>
            <p:cNvPr id="18" name="Content Placeholder 7" descr="Wine">
              <a:extLst>
                <a:ext uri="{FF2B5EF4-FFF2-40B4-BE49-F238E27FC236}">
                  <a16:creationId xmlns:a16="http://schemas.microsoft.com/office/drawing/2014/main" id="{2199ECB6-7BDA-744D-8EA2-C36E18CC4BD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74496" y="2433917"/>
              <a:ext cx="609600" cy="609600"/>
            </a:xfrm>
            <a:prstGeom prst="rect">
              <a:avLst/>
            </a:prstGeom>
          </p:spPr>
        </p:pic>
        <p:pic>
          <p:nvPicPr>
            <p:cNvPr id="19" name="Content Placeholder 7" descr="Wine">
              <a:extLst>
                <a:ext uri="{FF2B5EF4-FFF2-40B4-BE49-F238E27FC236}">
                  <a16:creationId xmlns:a16="http://schemas.microsoft.com/office/drawing/2014/main" id="{9264250A-DF8F-A841-8E0B-3C0A048B36E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299374" y="2433917"/>
              <a:ext cx="609600" cy="609600"/>
            </a:xfrm>
            <a:prstGeom prst="rect">
              <a:avLst/>
            </a:prstGeom>
          </p:spPr>
        </p:pic>
        <p:pic>
          <p:nvPicPr>
            <p:cNvPr id="20" name="Content Placeholder 7" descr="Wine">
              <a:extLst>
                <a:ext uri="{FF2B5EF4-FFF2-40B4-BE49-F238E27FC236}">
                  <a16:creationId xmlns:a16="http://schemas.microsoft.com/office/drawing/2014/main" id="{5DBE2404-5A3B-034B-A793-BFE610F3538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29479" y="2433917"/>
              <a:ext cx="609600" cy="609600"/>
            </a:xfrm>
            <a:prstGeom prst="rect">
              <a:avLst/>
            </a:prstGeom>
          </p:spPr>
        </p:pic>
        <p:pic>
          <p:nvPicPr>
            <p:cNvPr id="21" name="Content Placeholder 7" descr="Wine">
              <a:extLst>
                <a:ext uri="{FF2B5EF4-FFF2-40B4-BE49-F238E27FC236}">
                  <a16:creationId xmlns:a16="http://schemas.microsoft.com/office/drawing/2014/main" id="{5316B98D-D1BD-8D48-A3BE-5D6E8B659E9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84165" y="4791776"/>
              <a:ext cx="609600" cy="609600"/>
            </a:xfrm>
            <a:prstGeom prst="rect">
              <a:avLst/>
            </a:prstGeom>
          </p:spPr>
        </p:pic>
        <p:pic>
          <p:nvPicPr>
            <p:cNvPr id="22" name="Content Placeholder 7" descr="Wine">
              <a:extLst>
                <a:ext uri="{FF2B5EF4-FFF2-40B4-BE49-F238E27FC236}">
                  <a16:creationId xmlns:a16="http://schemas.microsoft.com/office/drawing/2014/main" id="{8280182E-B4B4-2447-9714-56F3568FEFC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49321" y="4206036"/>
              <a:ext cx="609600" cy="609600"/>
            </a:xfrm>
            <a:prstGeom prst="rect">
              <a:avLst/>
            </a:prstGeom>
          </p:spPr>
        </p:pic>
        <p:pic>
          <p:nvPicPr>
            <p:cNvPr id="23" name="Content Placeholder 7" descr="Wine">
              <a:extLst>
                <a:ext uri="{FF2B5EF4-FFF2-40B4-BE49-F238E27FC236}">
                  <a16:creationId xmlns:a16="http://schemas.microsoft.com/office/drawing/2014/main" id="{7685D78C-59F9-6E45-B8EF-6118AD0705C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649477" y="4206036"/>
              <a:ext cx="609600" cy="609600"/>
            </a:xfrm>
            <a:prstGeom prst="rect">
              <a:avLst/>
            </a:prstGeom>
          </p:spPr>
        </p:pic>
        <p:pic>
          <p:nvPicPr>
            <p:cNvPr id="24" name="Content Placeholder 7" descr="Wine">
              <a:extLst>
                <a:ext uri="{FF2B5EF4-FFF2-40B4-BE49-F238E27FC236}">
                  <a16:creationId xmlns:a16="http://schemas.microsoft.com/office/drawing/2014/main" id="{99B2757F-487C-A949-A384-E0BD75D1EFC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18935" y="4791776"/>
              <a:ext cx="609600" cy="609600"/>
            </a:xfrm>
            <a:prstGeom prst="rect">
              <a:avLst/>
            </a:prstGeom>
          </p:spPr>
        </p:pic>
        <p:pic>
          <p:nvPicPr>
            <p:cNvPr id="25" name="Content Placeholder 7" descr="Wine">
              <a:extLst>
                <a:ext uri="{FF2B5EF4-FFF2-40B4-BE49-F238E27FC236}">
                  <a16:creationId xmlns:a16="http://schemas.microsoft.com/office/drawing/2014/main" id="{F5F0FC11-1661-084C-AC42-6FEBF1BC02C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214135" y="4791776"/>
              <a:ext cx="609600" cy="609600"/>
            </a:xfrm>
            <a:prstGeom prst="rect">
              <a:avLst/>
            </a:prstGeom>
          </p:spPr>
        </p:pic>
        <p:pic>
          <p:nvPicPr>
            <p:cNvPr id="26" name="Content Placeholder 7" descr="Wine">
              <a:extLst>
                <a:ext uri="{FF2B5EF4-FFF2-40B4-BE49-F238E27FC236}">
                  <a16:creationId xmlns:a16="http://schemas.microsoft.com/office/drawing/2014/main" id="{9108CBC5-1A7F-4F42-8D58-87D0B6C86E6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89037" y="4797751"/>
              <a:ext cx="609600" cy="609600"/>
            </a:xfrm>
            <a:prstGeom prst="rect">
              <a:avLst/>
            </a:prstGeom>
          </p:spPr>
        </p:pic>
        <p:pic>
          <p:nvPicPr>
            <p:cNvPr id="27" name="Content Placeholder 7" descr="Wine">
              <a:extLst>
                <a:ext uri="{FF2B5EF4-FFF2-40B4-BE49-F238E27FC236}">
                  <a16:creationId xmlns:a16="http://schemas.microsoft.com/office/drawing/2014/main" id="{61FC501D-7086-8A4A-9897-CD4CA862B96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23072" y="4791776"/>
              <a:ext cx="609600" cy="609600"/>
            </a:xfrm>
            <a:prstGeom prst="rect">
              <a:avLst/>
            </a:prstGeom>
          </p:spPr>
        </p:pic>
        <p:pic>
          <p:nvPicPr>
            <p:cNvPr id="29" name="Graphic 28" descr="Bottle">
              <a:extLst>
                <a:ext uri="{FF2B5EF4-FFF2-40B4-BE49-F238E27FC236}">
                  <a16:creationId xmlns:a16="http://schemas.microsoft.com/office/drawing/2014/main" id="{BD6C5272-5590-F348-8D14-15A8CD2581B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729479" y="1691234"/>
              <a:ext cx="633883" cy="633883"/>
            </a:xfrm>
            <a:prstGeom prst="rect">
              <a:avLst/>
            </a:prstGeom>
          </p:spPr>
        </p:pic>
        <p:pic>
          <p:nvPicPr>
            <p:cNvPr id="30" name="Graphic 29" descr="Bottle">
              <a:extLst>
                <a:ext uri="{FF2B5EF4-FFF2-40B4-BE49-F238E27FC236}">
                  <a16:creationId xmlns:a16="http://schemas.microsoft.com/office/drawing/2014/main" id="{EDD0CB50-B071-AE4B-A236-18E844E0BDC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98167" y="1682370"/>
              <a:ext cx="633883" cy="633883"/>
            </a:xfrm>
            <a:prstGeom prst="rect">
              <a:avLst/>
            </a:prstGeom>
          </p:spPr>
        </p:pic>
        <p:pic>
          <p:nvPicPr>
            <p:cNvPr id="31" name="Graphic 30" descr="Bottle">
              <a:extLst>
                <a:ext uri="{FF2B5EF4-FFF2-40B4-BE49-F238E27FC236}">
                  <a16:creationId xmlns:a16="http://schemas.microsoft.com/office/drawing/2014/main" id="{61848F90-325B-3243-AB9E-95CDDB35305D}"/>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69158" y="1677063"/>
              <a:ext cx="633883" cy="633883"/>
            </a:xfrm>
            <a:prstGeom prst="rect">
              <a:avLst/>
            </a:prstGeom>
          </p:spPr>
        </p:pic>
        <p:pic>
          <p:nvPicPr>
            <p:cNvPr id="36" name="Content Placeholder 7" descr="Wine">
              <a:extLst>
                <a:ext uri="{FF2B5EF4-FFF2-40B4-BE49-F238E27FC236}">
                  <a16:creationId xmlns:a16="http://schemas.microsoft.com/office/drawing/2014/main" id="{0176702D-BFC4-F54F-B18D-D5C9FD0777D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22213" y="4206036"/>
              <a:ext cx="609600" cy="609600"/>
            </a:xfrm>
            <a:prstGeom prst="rect">
              <a:avLst/>
            </a:prstGeom>
          </p:spPr>
        </p:pic>
        <p:pic>
          <p:nvPicPr>
            <p:cNvPr id="37" name="Content Placeholder 7" descr="Wine">
              <a:extLst>
                <a:ext uri="{FF2B5EF4-FFF2-40B4-BE49-F238E27FC236}">
                  <a16:creationId xmlns:a16="http://schemas.microsoft.com/office/drawing/2014/main" id="{8DF0BB90-BC89-164F-AFA6-4B2F9BAC234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12965" y="4206036"/>
              <a:ext cx="609600" cy="609600"/>
            </a:xfrm>
            <a:prstGeom prst="rect">
              <a:avLst/>
            </a:prstGeom>
          </p:spPr>
        </p:pic>
        <p:pic>
          <p:nvPicPr>
            <p:cNvPr id="38" name="Content Placeholder 7" descr="Wine">
              <a:extLst>
                <a:ext uri="{FF2B5EF4-FFF2-40B4-BE49-F238E27FC236}">
                  <a16:creationId xmlns:a16="http://schemas.microsoft.com/office/drawing/2014/main" id="{F6751733-5D07-6048-B4EC-0D7ED8176FB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90305" y="4208798"/>
              <a:ext cx="609600" cy="609600"/>
            </a:xfrm>
            <a:prstGeom prst="rect">
              <a:avLst/>
            </a:prstGeom>
          </p:spPr>
        </p:pic>
        <p:pic>
          <p:nvPicPr>
            <p:cNvPr id="39" name="Content Placeholder 7" descr="Wine">
              <a:extLst>
                <a:ext uri="{FF2B5EF4-FFF2-40B4-BE49-F238E27FC236}">
                  <a16:creationId xmlns:a16="http://schemas.microsoft.com/office/drawing/2014/main" id="{4FFB09B8-D003-9745-A963-FA8BE3F45B6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58562" y="4209929"/>
              <a:ext cx="609600" cy="609600"/>
            </a:xfrm>
            <a:prstGeom prst="rect">
              <a:avLst/>
            </a:prstGeom>
          </p:spPr>
        </p:pic>
        <p:pic>
          <p:nvPicPr>
            <p:cNvPr id="40" name="Content Placeholder 7" descr="Wine">
              <a:extLst>
                <a:ext uri="{FF2B5EF4-FFF2-40B4-BE49-F238E27FC236}">
                  <a16:creationId xmlns:a16="http://schemas.microsoft.com/office/drawing/2014/main" id="{2FC3C6AD-B4A5-8D48-B6DA-53083DC66F3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24871" y="4215631"/>
              <a:ext cx="609600" cy="609600"/>
            </a:xfrm>
            <a:prstGeom prst="rect">
              <a:avLst/>
            </a:prstGeom>
          </p:spPr>
        </p:pic>
        <p:pic>
          <p:nvPicPr>
            <p:cNvPr id="41" name="Graphic 40" descr="Bottle">
              <a:extLst>
                <a:ext uri="{FF2B5EF4-FFF2-40B4-BE49-F238E27FC236}">
                  <a16:creationId xmlns:a16="http://schemas.microsoft.com/office/drawing/2014/main" id="{4819C304-D8A2-5544-BFFE-164FAED42DC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513920" y="3479295"/>
              <a:ext cx="633883" cy="633883"/>
            </a:xfrm>
            <a:prstGeom prst="rect">
              <a:avLst/>
            </a:prstGeom>
          </p:spPr>
        </p:pic>
        <p:pic>
          <p:nvPicPr>
            <p:cNvPr id="42" name="Graphic 41" descr="Bottle">
              <a:extLst>
                <a:ext uri="{FF2B5EF4-FFF2-40B4-BE49-F238E27FC236}">
                  <a16:creationId xmlns:a16="http://schemas.microsoft.com/office/drawing/2014/main" id="{A817D8E5-5704-5F47-AADF-1F8004C927F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53773" y="3471224"/>
              <a:ext cx="633883" cy="633883"/>
            </a:xfrm>
            <a:prstGeom prst="rect">
              <a:avLst/>
            </a:prstGeom>
          </p:spPr>
        </p:pic>
        <p:pic>
          <p:nvPicPr>
            <p:cNvPr id="43" name="Graphic 42" descr="Bottle">
              <a:extLst>
                <a:ext uri="{FF2B5EF4-FFF2-40B4-BE49-F238E27FC236}">
                  <a16:creationId xmlns:a16="http://schemas.microsoft.com/office/drawing/2014/main" id="{460F9E84-A924-B349-B3E8-CAA5826DCD4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93626" y="3480309"/>
              <a:ext cx="633883" cy="633883"/>
            </a:xfrm>
            <a:prstGeom prst="rect">
              <a:avLst/>
            </a:prstGeom>
          </p:spPr>
        </p:pic>
        <p:pic>
          <p:nvPicPr>
            <p:cNvPr id="44" name="Graphic 43" descr="Bottle">
              <a:extLst>
                <a:ext uri="{FF2B5EF4-FFF2-40B4-BE49-F238E27FC236}">
                  <a16:creationId xmlns:a16="http://schemas.microsoft.com/office/drawing/2014/main" id="{AEB34012-62D7-9A4C-9258-2BDE6CB91B2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717337" y="3485395"/>
              <a:ext cx="633883" cy="633883"/>
            </a:xfrm>
            <a:prstGeom prst="rect">
              <a:avLst/>
            </a:prstGeom>
          </p:spPr>
        </p:pic>
        <p:pic>
          <p:nvPicPr>
            <p:cNvPr id="45" name="Content Placeholder 7" descr="Wine">
              <a:extLst>
                <a:ext uri="{FF2B5EF4-FFF2-40B4-BE49-F238E27FC236}">
                  <a16:creationId xmlns:a16="http://schemas.microsoft.com/office/drawing/2014/main" id="{4E491FD7-06A8-414C-9E3C-C43B23330C7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53614" y="4206036"/>
              <a:ext cx="609600" cy="609600"/>
            </a:xfrm>
            <a:prstGeom prst="rect">
              <a:avLst/>
            </a:prstGeom>
          </p:spPr>
        </p:pic>
      </p:grpSp>
    </p:spTree>
    <p:extLst>
      <p:ext uri="{BB962C8B-B14F-4D97-AF65-F5344CB8AC3E}">
        <p14:creationId xmlns:p14="http://schemas.microsoft.com/office/powerpoint/2010/main" val="564317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318A-3E38-FE46-BE92-349BC3B9DDA2}"/>
              </a:ext>
            </a:extLst>
          </p:cNvPr>
          <p:cNvSpPr>
            <a:spLocks noGrp="1"/>
          </p:cNvSpPr>
          <p:nvPr>
            <p:ph type="title"/>
          </p:nvPr>
        </p:nvSpPr>
        <p:spPr>
          <a:xfrm>
            <a:off x="1597025" y="533400"/>
            <a:ext cx="6096000" cy="685800"/>
          </a:xfrm>
        </p:spPr>
        <p:txBody>
          <a:bodyPr/>
          <a:lstStyle/>
          <a:p>
            <a:r>
              <a:rPr lang="en-US" dirty="0"/>
              <a:t>Binge Drinking</a:t>
            </a:r>
          </a:p>
        </p:txBody>
      </p:sp>
      <p:sp>
        <p:nvSpPr>
          <p:cNvPr id="4" name="Content Placeholder 3">
            <a:extLst>
              <a:ext uri="{FF2B5EF4-FFF2-40B4-BE49-F238E27FC236}">
                <a16:creationId xmlns:a16="http://schemas.microsoft.com/office/drawing/2014/main" id="{5F3F3F13-6C88-7049-BBEA-456AE4A98F57}"/>
              </a:ext>
            </a:extLst>
          </p:cNvPr>
          <p:cNvSpPr>
            <a:spLocks noGrp="1"/>
          </p:cNvSpPr>
          <p:nvPr>
            <p:ph sz="half" idx="2"/>
          </p:nvPr>
        </p:nvSpPr>
        <p:spPr>
          <a:xfrm>
            <a:off x="457200" y="1676400"/>
            <a:ext cx="4858870" cy="3728244"/>
          </a:xfrm>
        </p:spPr>
        <p:txBody>
          <a:bodyPr/>
          <a:lstStyle/>
          <a:p>
            <a:r>
              <a:rPr lang="en-US" sz="2600" dirty="0"/>
              <a:t>Binge drinking is a pattern of drinking that brings blood alcohol concentration (BAC) levels to 0.08 g/dL. </a:t>
            </a:r>
          </a:p>
          <a:p>
            <a:r>
              <a:rPr lang="en-US" sz="2600" dirty="0"/>
              <a:t>This typically occurs in a two-hour time span after 4 drinks for women and 5 drinks for men.</a:t>
            </a:r>
          </a:p>
        </p:txBody>
      </p:sp>
      <p:pic>
        <p:nvPicPr>
          <p:cNvPr id="7" name="Content Placeholder 6" descr="Woman">
            <a:extLst>
              <a:ext uri="{FF2B5EF4-FFF2-40B4-BE49-F238E27FC236}">
                <a16:creationId xmlns:a16="http://schemas.microsoft.com/office/drawing/2014/main" id="{D4404624-BC42-434D-884E-783708413F7A}"/>
              </a:ext>
            </a:extLst>
          </p:cNvPr>
          <p:cNvPicPr>
            <a:picLocks noGrp="1" noChangeAspect="1"/>
          </p:cNvPicPr>
          <p:nvPr>
            <p:ph sz="quarter" idx="4"/>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16070" y="2642272"/>
            <a:ext cx="1219200" cy="1219200"/>
          </a:xfrm>
          <a:prstGeom prst="rect">
            <a:avLst/>
          </a:prstGeom>
        </p:spPr>
      </p:pic>
      <p:pic>
        <p:nvPicPr>
          <p:cNvPr id="8" name="Graphic 7" descr="Man">
            <a:extLst>
              <a:ext uri="{FF2B5EF4-FFF2-40B4-BE49-F238E27FC236}">
                <a16:creationId xmlns:a16="http://schemas.microsoft.com/office/drawing/2014/main" id="{058B112E-A5A4-704C-925B-EFDFB030633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38483" y="4232640"/>
            <a:ext cx="1219200" cy="1219200"/>
          </a:xfrm>
          <a:prstGeom prst="rect">
            <a:avLst/>
          </a:prstGeom>
        </p:spPr>
      </p:pic>
      <p:pic>
        <p:nvPicPr>
          <p:cNvPr id="10" name="Graphic 9" descr="Wine">
            <a:extLst>
              <a:ext uri="{FF2B5EF4-FFF2-40B4-BE49-F238E27FC236}">
                <a16:creationId xmlns:a16="http://schemas.microsoft.com/office/drawing/2014/main" id="{544ECA4E-12CF-CD42-89BD-026C35F6643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16732" y="2996356"/>
            <a:ext cx="640080" cy="640080"/>
          </a:xfrm>
          <a:prstGeom prst="rect">
            <a:avLst/>
          </a:prstGeom>
        </p:spPr>
      </p:pic>
      <p:pic>
        <p:nvPicPr>
          <p:cNvPr id="11" name="Graphic 10" descr="Wine">
            <a:extLst>
              <a:ext uri="{FF2B5EF4-FFF2-40B4-BE49-F238E27FC236}">
                <a16:creationId xmlns:a16="http://schemas.microsoft.com/office/drawing/2014/main" id="{EE893237-8C15-4548-B84F-8D55CC3B8DD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47027" y="2996356"/>
            <a:ext cx="640080" cy="640080"/>
          </a:xfrm>
          <a:prstGeom prst="rect">
            <a:avLst/>
          </a:prstGeom>
        </p:spPr>
      </p:pic>
      <p:pic>
        <p:nvPicPr>
          <p:cNvPr id="12" name="Graphic 11" descr="Wine">
            <a:extLst>
              <a:ext uri="{FF2B5EF4-FFF2-40B4-BE49-F238E27FC236}">
                <a16:creationId xmlns:a16="http://schemas.microsoft.com/office/drawing/2014/main" id="{15374884-C5D6-D841-B1D7-5F6AD4DB2D1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64164" y="2996356"/>
            <a:ext cx="640080" cy="640080"/>
          </a:xfrm>
          <a:prstGeom prst="rect">
            <a:avLst/>
          </a:prstGeom>
        </p:spPr>
      </p:pic>
      <p:pic>
        <p:nvPicPr>
          <p:cNvPr id="13" name="Graphic 12" descr="Wine">
            <a:extLst>
              <a:ext uri="{FF2B5EF4-FFF2-40B4-BE49-F238E27FC236}">
                <a16:creationId xmlns:a16="http://schemas.microsoft.com/office/drawing/2014/main" id="{E10871EC-04F6-D94C-B46D-84A1420E0FF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78030" y="2996356"/>
            <a:ext cx="640080" cy="640080"/>
          </a:xfrm>
          <a:prstGeom prst="rect">
            <a:avLst/>
          </a:prstGeom>
        </p:spPr>
      </p:pic>
      <p:pic>
        <p:nvPicPr>
          <p:cNvPr id="19" name="Graphic 18" descr="Bottle">
            <a:extLst>
              <a:ext uri="{FF2B5EF4-FFF2-40B4-BE49-F238E27FC236}">
                <a16:creationId xmlns:a16="http://schemas.microsoft.com/office/drawing/2014/main" id="{EE2BD2FA-3F4C-7A4D-A7FB-AA873AEF840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34461" y="4407900"/>
            <a:ext cx="868680" cy="868680"/>
          </a:xfrm>
          <a:prstGeom prst="rect">
            <a:avLst/>
          </a:prstGeom>
        </p:spPr>
      </p:pic>
      <p:pic>
        <p:nvPicPr>
          <p:cNvPr id="24" name="Graphic 23" descr="Bottle">
            <a:extLst>
              <a:ext uri="{FF2B5EF4-FFF2-40B4-BE49-F238E27FC236}">
                <a16:creationId xmlns:a16="http://schemas.microsoft.com/office/drawing/2014/main" id="{F4F9C8FB-DBBA-2040-8F3A-8047CDE265C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718427" y="4407900"/>
            <a:ext cx="868680" cy="868680"/>
          </a:xfrm>
          <a:prstGeom prst="rect">
            <a:avLst/>
          </a:prstGeom>
        </p:spPr>
      </p:pic>
      <p:pic>
        <p:nvPicPr>
          <p:cNvPr id="25" name="Graphic 24" descr="Bottle">
            <a:extLst>
              <a:ext uri="{FF2B5EF4-FFF2-40B4-BE49-F238E27FC236}">
                <a16:creationId xmlns:a16="http://schemas.microsoft.com/office/drawing/2014/main" id="{515E901E-6911-994B-9F1F-ABE632863AED}"/>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29631" y="4407900"/>
            <a:ext cx="868680" cy="868680"/>
          </a:xfrm>
          <a:prstGeom prst="rect">
            <a:avLst/>
          </a:prstGeom>
        </p:spPr>
      </p:pic>
      <p:pic>
        <p:nvPicPr>
          <p:cNvPr id="26" name="Graphic 25" descr="Bottle">
            <a:extLst>
              <a:ext uri="{FF2B5EF4-FFF2-40B4-BE49-F238E27FC236}">
                <a16:creationId xmlns:a16="http://schemas.microsoft.com/office/drawing/2014/main" id="{54B0F6FC-64C1-AE4B-8840-D3AB20CC0DB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07941" y="4407900"/>
            <a:ext cx="868680" cy="868680"/>
          </a:xfrm>
          <a:prstGeom prst="rect">
            <a:avLst/>
          </a:prstGeom>
        </p:spPr>
      </p:pic>
      <p:pic>
        <p:nvPicPr>
          <p:cNvPr id="27" name="Graphic 26" descr="Bottle">
            <a:extLst>
              <a:ext uri="{FF2B5EF4-FFF2-40B4-BE49-F238E27FC236}">
                <a16:creationId xmlns:a16="http://schemas.microsoft.com/office/drawing/2014/main" id="{EDF4F526-5AFB-3A4A-B644-2BDA246D2F3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891907" y="4407900"/>
            <a:ext cx="868680" cy="868680"/>
          </a:xfrm>
          <a:prstGeom prst="rect">
            <a:avLst/>
          </a:prstGeom>
        </p:spPr>
      </p:pic>
      <p:pic>
        <p:nvPicPr>
          <p:cNvPr id="9" name="Picture 8" descr="A close up of a device&#10;&#10;Description automatically generated">
            <a:extLst>
              <a:ext uri="{FF2B5EF4-FFF2-40B4-BE49-F238E27FC236}">
                <a16:creationId xmlns:a16="http://schemas.microsoft.com/office/drawing/2014/main" id="{43D6D6AA-0530-3E42-B3CC-C48BAD67FED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671381" y="1219200"/>
            <a:ext cx="1585566" cy="1712410"/>
          </a:xfrm>
          <a:prstGeom prst="rect">
            <a:avLst/>
          </a:prstGeom>
        </p:spPr>
      </p:pic>
    </p:spTree>
    <p:extLst>
      <p:ext uri="{BB962C8B-B14F-4D97-AF65-F5344CB8AC3E}">
        <p14:creationId xmlns:p14="http://schemas.microsoft.com/office/powerpoint/2010/main" val="144214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143000"/>
          </a:xfrm>
        </p:spPr>
        <p:txBody>
          <a:bodyPr/>
          <a:lstStyle/>
          <a:p>
            <a:r>
              <a:rPr lang="en-US" dirty="0">
                <a:solidFill>
                  <a:srgbClr val="000000"/>
                </a:solidFill>
              </a:rPr>
              <a:t>Health Outcomes</a:t>
            </a:r>
          </a:p>
        </p:txBody>
      </p:sp>
    </p:spTree>
    <p:extLst>
      <p:ext uri="{BB962C8B-B14F-4D97-AF65-F5344CB8AC3E}">
        <p14:creationId xmlns:p14="http://schemas.microsoft.com/office/powerpoint/2010/main" val="2737532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over: Brief Intervention - for hazardous and harmful drinking">
            <a:extLst>
              <a:ext uri="{FF2B5EF4-FFF2-40B4-BE49-F238E27FC236}">
                <a16:creationId xmlns:a16="http://schemas.microsoft.com/office/drawing/2014/main" id="{08B02383-9591-4448-A7B1-455FD45E683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0" y="1816171"/>
            <a:ext cx="2743199" cy="3653004"/>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13E883AC-8DFC-4C44-9B03-F2B1466B1830}"/>
              </a:ext>
            </a:extLst>
          </p:cNvPr>
          <p:cNvSpPr txBox="1"/>
          <p:nvPr/>
        </p:nvSpPr>
        <p:spPr>
          <a:xfrm>
            <a:off x="762000" y="5469175"/>
            <a:ext cx="2819399" cy="600164"/>
          </a:xfrm>
          <a:prstGeom prst="rect">
            <a:avLst/>
          </a:prstGeom>
          <a:noFill/>
        </p:spPr>
        <p:txBody>
          <a:bodyPr wrap="square" rtlCol="0">
            <a:spAutoFit/>
          </a:bodyPr>
          <a:lstStyle/>
          <a:p>
            <a:pPr algn="ctr"/>
            <a:r>
              <a:rPr lang="en-US" sz="1100" dirty="0">
                <a:solidFill>
                  <a:schemeClr val="bg2">
                    <a:lumMod val="10000"/>
                  </a:schemeClr>
                </a:solidFill>
              </a:rPr>
              <a:t>Source: </a:t>
            </a:r>
            <a:r>
              <a:rPr lang="en-US" sz="1100" dirty="0">
                <a:solidFill>
                  <a:schemeClr val="bg2">
                    <a:lumMod val="10000"/>
                  </a:schemeClr>
                </a:solidFill>
                <a:hlinkClick r:id="rId4">
                  <a:extLst>
                    <a:ext uri="{A12FA001-AC4F-418D-AE19-62706E023703}">
                      <ahyp:hlinkClr xmlns:ahyp="http://schemas.microsoft.com/office/drawing/2018/hyperlinkcolor" val="tx"/>
                    </a:ext>
                  </a:extLst>
                </a:hlinkClick>
              </a:rPr>
              <a:t>https://apps.who.int/iris/bitstream/handle/10665/67210/WHO_MSD_MSB_01.6b.pdf</a:t>
            </a:r>
            <a:r>
              <a:rPr lang="en-US" sz="1100" dirty="0">
                <a:solidFill>
                  <a:schemeClr val="bg2">
                    <a:lumMod val="10000"/>
                  </a:schemeClr>
                </a:solidFill>
              </a:rPr>
              <a:t>  </a:t>
            </a:r>
          </a:p>
        </p:txBody>
      </p:sp>
      <p:pic>
        <p:nvPicPr>
          <p:cNvPr id="7" name="Picture 6" descr="A screenshot of a social media post&#10;&#10;Description automatically generated">
            <a:extLst>
              <a:ext uri="{FF2B5EF4-FFF2-40B4-BE49-F238E27FC236}">
                <a16:creationId xmlns:a16="http://schemas.microsoft.com/office/drawing/2014/main" id="{DDB6BAB4-EE31-CC47-8013-9BB3BDDA56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12652" y="115190"/>
            <a:ext cx="4876800" cy="6311152"/>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F2F9EB49-0154-AE47-83FD-5528E3146BD2}"/>
              </a:ext>
            </a:extLst>
          </p:cNvPr>
          <p:cNvSpPr/>
          <p:nvPr/>
        </p:nvSpPr>
        <p:spPr>
          <a:xfrm>
            <a:off x="4065052" y="6449014"/>
            <a:ext cx="4572000" cy="261610"/>
          </a:xfrm>
          <a:prstGeom prst="rect">
            <a:avLst/>
          </a:prstGeom>
        </p:spPr>
        <p:txBody>
          <a:bodyPr>
            <a:spAutoFit/>
          </a:bodyPr>
          <a:lstStyle/>
          <a:p>
            <a:pPr algn="ctr"/>
            <a:r>
              <a:rPr lang="en-US" sz="1100" dirty="0">
                <a:solidFill>
                  <a:schemeClr val="bg2">
                    <a:lumMod val="10000"/>
                  </a:schemeClr>
                </a:solidFill>
              </a:rPr>
              <a:t>Source: </a:t>
            </a:r>
            <a:r>
              <a:rPr lang="en-US" sz="1100" dirty="0">
                <a:solidFill>
                  <a:schemeClr val="bg2">
                    <a:lumMod val="10000"/>
                  </a:schemeClr>
                </a:solidFill>
                <a:hlinkClick r:id="rId6">
                  <a:extLst>
                    <a:ext uri="{A12FA001-AC4F-418D-AE19-62706E023703}">
                      <ahyp:hlinkClr xmlns:ahyp="http://schemas.microsoft.com/office/drawing/2018/hyperlinkcolor" val="tx"/>
                    </a:ext>
                  </a:extLst>
                </a:hlinkClick>
              </a:rPr>
              <a:t>https://www.alliantquality.org/?q=content/behavioral-health</a:t>
            </a:r>
            <a:r>
              <a:rPr lang="en-US" sz="1100" dirty="0">
                <a:solidFill>
                  <a:schemeClr val="bg2">
                    <a:lumMod val="10000"/>
                  </a:schemeClr>
                </a:solidFill>
              </a:rPr>
              <a:t> </a:t>
            </a:r>
          </a:p>
        </p:txBody>
      </p:sp>
    </p:spTree>
    <p:extLst>
      <p:ext uri="{BB962C8B-B14F-4D97-AF65-F5344CB8AC3E}">
        <p14:creationId xmlns:p14="http://schemas.microsoft.com/office/powerpoint/2010/main" val="1711399124"/>
      </p:ext>
    </p:extLst>
  </p:cSld>
  <p:clrMapOvr>
    <a:masterClrMapping/>
  </p:clrMapOvr>
</p:sld>
</file>

<file path=ppt/theme/theme1.xml><?xml version="1.0" encoding="utf-8"?>
<a:theme xmlns:a="http://schemas.openxmlformats.org/drawingml/2006/main" name="2013 QIO GMCF Basic Template">
  <a:themeElements>
    <a:clrScheme name="Custom 1">
      <a:dk1>
        <a:srgbClr val="7F7F7F"/>
      </a:dk1>
      <a:lt1>
        <a:sysClr val="window" lastClr="FFFFFF"/>
      </a:lt1>
      <a:dk2>
        <a:srgbClr val="06357A"/>
      </a:dk2>
      <a:lt2>
        <a:srgbClr val="F2F2F2"/>
      </a:lt2>
      <a:accent1>
        <a:srgbClr val="06357A"/>
      </a:accent1>
      <a:accent2>
        <a:srgbClr val="4F81BD"/>
      </a:accent2>
      <a:accent3>
        <a:srgbClr val="485E2A"/>
      </a:accent3>
      <a:accent4>
        <a:srgbClr val="C26627"/>
      </a:accent4>
      <a:accent5>
        <a:srgbClr val="737C86"/>
      </a:accent5>
      <a:accent6>
        <a:srgbClr val="E31837"/>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liant11SOW" id="{CBC0950F-9089-B444-B969-30E64C6B881F}" vid="{E9F7C5B3-E8E7-3E48-9F43-1148FF5594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591C9E4979D44A98FAB431ACD3972F" ma:contentTypeVersion="0" ma:contentTypeDescription="Create a new document." ma:contentTypeScope="" ma:versionID="652c0079c09e6e03771f95dd05cbecd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E1F678-7C3B-4F6C-84FE-C17C511766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242ACC8-92B6-4C14-B802-0CF924B64989}">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7A5BFDE1-843E-48E8-841F-3944E3E0FB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Alliant11SOW</Template>
  <TotalTime>9853</TotalTime>
  <Words>2485</Words>
  <Application>Microsoft Office PowerPoint</Application>
  <PresentationFormat>On-screen Show (4:3)</PresentationFormat>
  <Paragraphs>329</Paragraphs>
  <Slides>45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Franklin Gothic Book</vt:lpstr>
      <vt:lpstr>Franklin Gothic Medium</vt:lpstr>
      <vt:lpstr>Lucida Grande</vt:lpstr>
      <vt:lpstr>Wingdings</vt:lpstr>
      <vt:lpstr>Zapf Dingbats</vt:lpstr>
      <vt:lpstr>2013 QIO GMCF Basic Template</vt:lpstr>
      <vt:lpstr>PowerPoint Presentation</vt:lpstr>
      <vt:lpstr>Learning Objectives</vt:lpstr>
      <vt:lpstr>Aging in America</vt:lpstr>
      <vt:lpstr>Alcohol Use in Older Adults</vt:lpstr>
      <vt:lpstr>PowerPoint Presentation</vt:lpstr>
      <vt:lpstr>Risky Alcohol Use</vt:lpstr>
      <vt:lpstr>Binge Drinking</vt:lpstr>
      <vt:lpstr>Health Outcomes</vt:lpstr>
      <vt:lpstr>PowerPoint Presentation</vt:lpstr>
      <vt:lpstr>Older Adults and Alcohol</vt:lpstr>
      <vt:lpstr>Medication Interactions</vt:lpstr>
      <vt:lpstr>Screening &amp; Brief Face-to-Face  Counseling</vt:lpstr>
      <vt:lpstr>The Alcohol Use Disorders Identification Test</vt:lpstr>
      <vt:lpstr>Brief Face-to-Face Counseling</vt:lpstr>
      <vt:lpstr>Criteria for Use</vt:lpstr>
      <vt:lpstr>Billing Codes </vt:lpstr>
      <vt:lpstr>MIPS Quality Measure: Alcohol</vt:lpstr>
      <vt:lpstr>MIPS Quality Improvement Activity</vt:lpstr>
      <vt:lpstr>Motivational Interviewing</vt:lpstr>
      <vt:lpstr>What is Motivational Interviewing (MI)?</vt:lpstr>
      <vt:lpstr>Why Do We Need MI?</vt:lpstr>
      <vt:lpstr>Stages  of Change</vt:lpstr>
      <vt:lpstr>Motivation</vt:lpstr>
      <vt:lpstr>MI Principles </vt:lpstr>
      <vt:lpstr>MI Basics</vt:lpstr>
      <vt:lpstr>Achieving the Spirit of MI as a  Healthcare Professional</vt:lpstr>
      <vt:lpstr>Continuum of Styles</vt:lpstr>
      <vt:lpstr>Change Talk</vt:lpstr>
      <vt:lpstr>Can you Hear the Change Talk?</vt:lpstr>
      <vt:lpstr>Strategies for Evoking Change Talk</vt:lpstr>
      <vt:lpstr>Core Interviewing Skills</vt:lpstr>
      <vt:lpstr>OARS: Open-ended Questions</vt:lpstr>
      <vt:lpstr>OARS: Affirmations</vt:lpstr>
      <vt:lpstr>OARS: Reflections</vt:lpstr>
      <vt:lpstr>OARS: Summarizations</vt:lpstr>
      <vt:lpstr>Importance/Confidence Ruler</vt:lpstr>
      <vt:lpstr>Signs of Readiness for Planning</vt:lpstr>
      <vt:lpstr>Planning</vt:lpstr>
      <vt:lpstr>Guiding Questions for MI</vt:lpstr>
      <vt:lpstr>Case Study</vt:lpstr>
      <vt:lpstr>PowerPoint Presentation</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Dattada, Michelle</dc:creator>
  <cp:lastModifiedBy>alpinereef@outlook.com</cp:lastModifiedBy>
  <cp:revision>176</cp:revision>
  <cp:lastPrinted>2019-07-05T15:55:37Z</cp:lastPrinted>
  <dcterms:created xsi:type="dcterms:W3CDTF">2017-12-22T13:08:37Z</dcterms:created>
  <dcterms:modified xsi:type="dcterms:W3CDTF">2019-07-12T14:53:54Z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0x0101000A591C9E4979D44A98FAB431ACD3972F</vt:lpwstr>
  </property>
</Properties>
</file>